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4" r:id="rId13"/>
    <p:sldMasterId id="2147483816" r:id="rId14"/>
    <p:sldMasterId id="2147483828" r:id="rId15"/>
    <p:sldMasterId id="2147483840" r:id="rId16"/>
    <p:sldMasterId id="2147483852" r:id="rId17"/>
    <p:sldMasterId id="2147483864" r:id="rId18"/>
    <p:sldMasterId id="2147483876" r:id="rId19"/>
    <p:sldMasterId id="2147483888" r:id="rId20"/>
    <p:sldMasterId id="2147483900" r:id="rId21"/>
    <p:sldMasterId id="2147483912" r:id="rId22"/>
    <p:sldMasterId id="2147483924" r:id="rId23"/>
    <p:sldMasterId id="2147484068" r:id="rId24"/>
    <p:sldMasterId id="2147484152" r:id="rId25"/>
    <p:sldMasterId id="2147484164" r:id="rId26"/>
    <p:sldMasterId id="2147484176" r:id="rId27"/>
    <p:sldMasterId id="2147484188" r:id="rId28"/>
    <p:sldMasterId id="2147484200" r:id="rId29"/>
  </p:sldMasterIdLst>
  <p:notesMasterIdLst>
    <p:notesMasterId r:id="rId77"/>
  </p:notesMasterIdLst>
  <p:sldIdLst>
    <p:sldId id="256"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257" r:id="rId52"/>
    <p:sldId id="301" r:id="rId53"/>
    <p:sldId id="260" r:id="rId54"/>
    <p:sldId id="261" r:id="rId55"/>
    <p:sldId id="262" r:id="rId56"/>
    <p:sldId id="263" r:id="rId57"/>
    <p:sldId id="264" r:id="rId58"/>
    <p:sldId id="299" r:id="rId59"/>
    <p:sldId id="300"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 id="278" r:id="rId74"/>
    <p:sldId id="279" r:id="rId75"/>
    <p:sldId id="292" r:id="rId76"/>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62"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0.xml"/><Relationship Id="rId21" Type="http://schemas.openxmlformats.org/officeDocument/2006/relationships/slideMaster" Target="slideMasters/slideMaster21.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slide" Target="slides/slide26.xml"/><Relationship Id="rId63" Type="http://schemas.openxmlformats.org/officeDocument/2006/relationships/slide" Target="slides/slide34.xml"/><Relationship Id="rId68" Type="http://schemas.openxmlformats.org/officeDocument/2006/relationships/slide" Target="slides/slide39.xml"/><Relationship Id="rId76"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slide" Target="slides/slide4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slide" Target="slides/slide4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3DEC05-D5B2-4B9D-8A9D-40EE01E5ECE4}" type="datetimeFigureOut">
              <a:rPr lang="es-AR" smtClean="0"/>
              <a:t>13/11/2020</a:t>
            </a:fld>
            <a:endParaRPr lang="es-A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A6BAC0-C69D-493D-BDBB-11960B424610}" type="slidenum">
              <a:rPr lang="es-AR" smtClean="0"/>
              <a:t>‹Nº›</a:t>
            </a:fld>
            <a:endParaRPr lang="es-AR"/>
          </a:p>
        </p:txBody>
      </p:sp>
    </p:spTree>
    <p:extLst>
      <p:ext uri="{BB962C8B-B14F-4D97-AF65-F5344CB8AC3E}">
        <p14:creationId xmlns:p14="http://schemas.microsoft.com/office/powerpoint/2010/main" val="2816683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2B1BEC3-C5E3-4656-B358-0060D37F809C}" type="slidenum">
              <a:rPr lang="es-ES" altLang="es-ES">
                <a:solidFill>
                  <a:prstClr val="black"/>
                </a:solidFill>
              </a:rPr>
              <a:pPr eaLnBrk="1" hangingPunct="1"/>
              <a:t>22</a:t>
            </a:fld>
            <a:endParaRPr lang="es-ES" altLang="es-ES">
              <a:solidFill>
                <a:prstClr val="black"/>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s-E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202201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28132385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48766289"/>
      </p:ext>
    </p:extLst>
  </p:cSld>
  <p:clrMapOvr>
    <a:masterClrMapping/>
  </p:clrMapOvr>
  <p:transition>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86332628"/>
      </p:ext>
    </p:extLst>
  </p:cSld>
  <p:clrMapOvr>
    <a:masterClrMapping/>
  </p:clrMapOvr>
  <p:transition>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29727960"/>
      </p:ext>
    </p:extLst>
  </p:cSld>
  <p:clrMapOvr>
    <a:masterClrMapping/>
  </p:clrMapOvr>
  <p:transition>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054144487"/>
      </p:ext>
    </p:extLst>
  </p:cSld>
  <p:clrMapOvr>
    <a:masterClrMapping/>
  </p:clrMapOvr>
  <p:transition>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26944759"/>
      </p:ext>
    </p:extLst>
  </p:cSld>
  <p:clrMapOvr>
    <a:masterClrMapping/>
  </p:clrMapOvr>
  <p:transition>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03608317"/>
      </p:ext>
    </p:extLst>
  </p:cSld>
  <p:clrMapOvr>
    <a:masterClrMapping/>
  </p:clrMapOvr>
  <p:transition>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245738109"/>
      </p:ext>
    </p:extLst>
  </p:cSld>
  <p:clrMapOvr>
    <a:masterClrMapping/>
  </p:clrMapOvr>
  <p:transition>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478020488"/>
      </p:ext>
    </p:extLst>
  </p:cSld>
  <p:clrMapOvr>
    <a:masterClrMapping/>
  </p:clrMapOvr>
  <p:transition>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31192612"/>
      </p:ext>
    </p:extLst>
  </p:cSld>
  <p:clrMapOvr>
    <a:masterClrMapping/>
  </p:clrMapOvr>
  <p:transition>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0761699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44396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55183949"/>
      </p:ext>
    </p:extLst>
  </p:cSld>
  <p:clrMapOvr>
    <a:masterClrMapping/>
  </p:clrMapOvr>
  <p:transition>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45599617"/>
      </p:ext>
    </p:extLst>
  </p:cSld>
  <p:clrMapOvr>
    <a:masterClrMapping/>
  </p:clrMapOvr>
  <p:transition>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84136837"/>
      </p:ext>
    </p:extLst>
  </p:cSld>
  <p:clrMapOvr>
    <a:masterClrMapping/>
  </p:clrMapOvr>
  <p:transition>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13599567"/>
      </p:ext>
    </p:extLst>
  </p:cSld>
  <p:clrMapOvr>
    <a:masterClrMapping/>
  </p:clrMapOvr>
  <p:transition>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906030877"/>
      </p:ext>
    </p:extLst>
  </p:cSld>
  <p:clrMapOvr>
    <a:masterClrMapping/>
  </p:clrMapOvr>
  <p:transition>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54955981"/>
      </p:ext>
    </p:extLst>
  </p:cSld>
  <p:clrMapOvr>
    <a:masterClrMapping/>
  </p:clrMapOvr>
  <p:transition>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65862234"/>
      </p:ext>
    </p:extLst>
  </p:cSld>
  <p:clrMapOvr>
    <a:masterClrMapping/>
  </p:clrMapOvr>
  <p:transition>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710936383"/>
      </p:ext>
    </p:extLst>
  </p:cSld>
  <p:clrMapOvr>
    <a:masterClrMapping/>
  </p:clrMapOvr>
  <p:transition>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912894071"/>
      </p:ext>
    </p:extLst>
  </p:cSld>
  <p:clrMapOvr>
    <a:masterClrMapping/>
  </p:clrMapOvr>
  <p:transition>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5951006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666829546"/>
      </p:ext>
    </p:extLst>
  </p:cSld>
  <p:clrMapOvr>
    <a:masterClrMapping/>
  </p:clrMapOvr>
  <p:transition>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8484197"/>
      </p:ext>
    </p:extLst>
  </p:cSld>
  <p:clrMapOvr>
    <a:masterClrMapping/>
  </p:clrMapOvr>
  <p:transition>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754202077"/>
      </p:ext>
    </p:extLst>
  </p:cSld>
  <p:clrMapOvr>
    <a:masterClrMapping/>
  </p:clrMapOvr>
  <p:transition>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86634753"/>
      </p:ext>
    </p:extLst>
  </p:cSld>
  <p:clrMapOvr>
    <a:masterClrMapping/>
  </p:clrMapOvr>
  <p:transition>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01173020"/>
      </p:ext>
    </p:extLst>
  </p:cSld>
  <p:clrMapOvr>
    <a:masterClrMapping/>
  </p:clrMapOvr>
  <p:transition>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792726200"/>
      </p:ext>
    </p:extLst>
  </p:cSld>
  <p:clrMapOvr>
    <a:masterClrMapping/>
  </p:clrMapOvr>
  <p:transition>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1680390"/>
      </p:ext>
    </p:extLst>
  </p:cSld>
  <p:clrMapOvr>
    <a:masterClrMapping/>
  </p:clrMapOvr>
  <p:transition>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716094313"/>
      </p:ext>
    </p:extLst>
  </p:cSld>
  <p:clrMapOvr>
    <a:masterClrMapping/>
  </p:clrMapOvr>
  <p:transition>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4248539"/>
      </p:ext>
    </p:extLst>
  </p:cSld>
  <p:clrMapOvr>
    <a:masterClrMapping/>
  </p:clrMapOvr>
  <p:transition>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022233936"/>
      </p:ext>
    </p:extLst>
  </p:cSld>
  <p:clrMapOvr>
    <a:masterClrMapping/>
  </p:clrMapOvr>
  <p:transition>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8584151"/>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44512005"/>
      </p:ext>
    </p:extLst>
  </p:cSld>
  <p:clrMapOvr>
    <a:masterClrMapping/>
  </p:clrMapOvr>
  <p:transition>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05272980"/>
      </p:ext>
    </p:extLst>
  </p:cSld>
  <p:clrMapOvr>
    <a:masterClrMapping/>
  </p:clrMapOvr>
  <p:transition>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09867138"/>
      </p:ext>
    </p:extLst>
  </p:cSld>
  <p:clrMapOvr>
    <a:masterClrMapping/>
  </p:clrMapOvr>
  <p:transition>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46676425"/>
      </p:ext>
    </p:extLst>
  </p:cSld>
  <p:clrMapOvr>
    <a:masterClrMapping/>
  </p:clrMapOvr>
  <p:transition>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93236928"/>
      </p:ext>
    </p:extLst>
  </p:cSld>
  <p:clrMapOvr>
    <a:masterClrMapping/>
  </p:clrMapOvr>
  <p:transition>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79657013"/>
      </p:ext>
    </p:extLst>
  </p:cSld>
  <p:clrMapOvr>
    <a:masterClrMapping/>
  </p:clrMapOvr>
  <p:transition>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40633853"/>
      </p:ext>
    </p:extLst>
  </p:cSld>
  <p:clrMapOvr>
    <a:masterClrMapping/>
  </p:clrMapOvr>
  <p:transition>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43918630"/>
      </p:ext>
    </p:extLst>
  </p:cSld>
  <p:clrMapOvr>
    <a:masterClrMapping/>
  </p:clrMapOvr>
  <p:transition>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717776125"/>
      </p:ext>
    </p:extLst>
  </p:cSld>
  <p:clrMapOvr>
    <a:masterClrMapping/>
  </p:clrMapOvr>
  <p:transition>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49756231"/>
      </p:ext>
    </p:extLst>
  </p:cSld>
  <p:clrMapOvr>
    <a:masterClrMapping/>
  </p:clrMapOvr>
  <p:transition>
    <p:random/>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8144067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24171322"/>
      </p:ext>
    </p:extLst>
  </p:cSld>
  <p:clrMapOvr>
    <a:masterClrMapping/>
  </p:clrMapOvr>
  <p:transition>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19491975"/>
      </p:ext>
    </p:extLst>
  </p:cSld>
  <p:clrMapOvr>
    <a:masterClrMapping/>
  </p:clrMapOvr>
  <p:transition>
    <p:random/>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20022718"/>
      </p:ext>
    </p:extLst>
  </p:cSld>
  <p:clrMapOvr>
    <a:masterClrMapping/>
  </p:clrMapOvr>
  <p:transition>
    <p:random/>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36571797"/>
      </p:ext>
    </p:extLst>
  </p:cSld>
  <p:clrMapOvr>
    <a:masterClrMapping/>
  </p:clrMapOvr>
  <p:transition>
    <p:random/>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059731649"/>
      </p:ext>
    </p:extLst>
  </p:cSld>
  <p:clrMapOvr>
    <a:masterClrMapping/>
  </p:clrMapOvr>
  <p:transition>
    <p:random/>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11671667"/>
      </p:ext>
    </p:extLst>
  </p:cSld>
  <p:clrMapOvr>
    <a:masterClrMapping/>
  </p:clrMapOvr>
  <p:transition>
    <p:random/>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689149711"/>
      </p:ext>
    </p:extLst>
  </p:cSld>
  <p:clrMapOvr>
    <a:masterClrMapping/>
  </p:clrMapOvr>
  <p:transition>
    <p:random/>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28494132"/>
      </p:ext>
    </p:extLst>
  </p:cSld>
  <p:clrMapOvr>
    <a:masterClrMapping/>
  </p:clrMapOvr>
  <p:transition>
    <p:random/>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74685300"/>
      </p:ext>
    </p:extLst>
  </p:cSld>
  <p:clrMapOvr>
    <a:masterClrMapping/>
  </p:clrMapOvr>
  <p:transition>
    <p:random/>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52716423"/>
      </p:ext>
    </p:extLst>
  </p:cSld>
  <p:clrMapOvr>
    <a:masterClrMapping/>
  </p:clrMapOvr>
  <p:transition>
    <p:random/>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50129881"/>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564396945"/>
      </p:ext>
    </p:extLst>
  </p:cSld>
  <p:clrMapOvr>
    <a:masterClrMapping/>
  </p:clrMapOvr>
  <p:transition>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53029148"/>
      </p:ext>
    </p:extLst>
  </p:cSld>
  <p:clrMapOvr>
    <a:masterClrMapping/>
  </p:clrMapOvr>
  <p:transition>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01626815"/>
      </p:ext>
    </p:extLst>
  </p:cSld>
  <p:clrMapOvr>
    <a:masterClrMapping/>
  </p:clrMapOvr>
  <p:transition>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78926747"/>
      </p:ext>
    </p:extLst>
  </p:cSld>
  <p:clrMapOvr>
    <a:masterClrMapping/>
  </p:clrMapOvr>
  <p:transition>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58596271"/>
      </p:ext>
    </p:extLst>
  </p:cSld>
  <p:clrMapOvr>
    <a:masterClrMapping/>
  </p:clrMapOvr>
  <p:transition>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88942779"/>
      </p:ext>
    </p:extLst>
  </p:cSld>
  <p:clrMapOvr>
    <a:masterClrMapping/>
  </p:clrMapOvr>
  <p:transition>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97065497"/>
      </p:ext>
    </p:extLst>
  </p:cSld>
  <p:clrMapOvr>
    <a:masterClrMapping/>
  </p:clrMapOvr>
  <p:transition>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7015912"/>
      </p:ext>
    </p:extLst>
  </p:cSld>
  <p:clrMapOvr>
    <a:masterClrMapping/>
  </p:clrMapOvr>
  <p:transition>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50820256"/>
      </p:ext>
    </p:extLst>
  </p:cSld>
  <p:clrMapOvr>
    <a:masterClrMapping/>
  </p:clrMapOvr>
  <p:transition>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38345847"/>
      </p:ext>
    </p:extLst>
  </p:cSld>
  <p:clrMapOvr>
    <a:masterClrMapping/>
  </p:clrMapOvr>
  <p:transition>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695125488"/>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3488235"/>
      </p:ext>
    </p:extLst>
  </p:cSld>
  <p:clrMapOvr>
    <a:masterClrMapping/>
  </p:clrMapOvr>
  <p:transition>
    <p:random/>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428576340"/>
      </p:ext>
    </p:extLst>
  </p:cSld>
  <p:clrMapOvr>
    <a:masterClrMapping/>
  </p:clrMapOvr>
  <p:transition>
    <p:random/>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43766689"/>
      </p:ext>
    </p:extLst>
  </p:cSld>
  <p:clrMapOvr>
    <a:masterClrMapping/>
  </p:clrMapOvr>
  <p:transition>
    <p:random/>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89973902"/>
      </p:ext>
    </p:extLst>
  </p:cSld>
  <p:clrMapOvr>
    <a:masterClrMapping/>
  </p:clrMapOvr>
  <p:transition>
    <p:random/>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776237378"/>
      </p:ext>
    </p:extLst>
  </p:cSld>
  <p:clrMapOvr>
    <a:masterClrMapping/>
  </p:clrMapOvr>
  <p:transition>
    <p:random/>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6838840"/>
      </p:ext>
    </p:extLst>
  </p:cSld>
  <p:clrMapOvr>
    <a:masterClrMapping/>
  </p:clrMapOvr>
  <p:transition>
    <p:random/>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90147807"/>
      </p:ext>
    </p:extLst>
  </p:cSld>
  <p:clrMapOvr>
    <a:masterClrMapping/>
  </p:clrMapOvr>
  <p:transition>
    <p:random/>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704925786"/>
      </p:ext>
    </p:extLst>
  </p:cSld>
  <p:clrMapOvr>
    <a:masterClrMapping/>
  </p:clrMapOvr>
  <p:transition>
    <p:random/>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57097664"/>
      </p:ext>
    </p:extLst>
  </p:cSld>
  <p:clrMapOvr>
    <a:masterClrMapping/>
  </p:clrMapOvr>
  <p:transition>
    <p:random/>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496804812"/>
      </p:ext>
    </p:extLst>
  </p:cSld>
  <p:clrMapOvr>
    <a:masterClrMapping/>
  </p:clrMapOvr>
  <p:transition>
    <p:random/>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41093476"/>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08632081"/>
      </p:ext>
    </p:extLst>
  </p:cSld>
  <p:clrMapOvr>
    <a:masterClrMapping/>
  </p:clrMapOvr>
  <p:transition>
    <p:random/>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52541265"/>
      </p:ext>
    </p:extLst>
  </p:cSld>
  <p:clrMapOvr>
    <a:masterClrMapping/>
  </p:clrMapOvr>
  <p:transition>
    <p:random/>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33084089"/>
      </p:ext>
    </p:extLst>
  </p:cSld>
  <p:clrMapOvr>
    <a:masterClrMapping/>
  </p:clrMapOvr>
  <p:transition>
    <p:random/>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64618256"/>
      </p:ext>
    </p:extLst>
  </p:cSld>
  <p:clrMapOvr>
    <a:masterClrMapping/>
  </p:clrMapOvr>
  <p:transition>
    <p:random/>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06343329"/>
      </p:ext>
    </p:extLst>
  </p:cSld>
  <p:clrMapOvr>
    <a:masterClrMapping/>
  </p:clrMapOvr>
  <p:transition>
    <p:random/>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87939638"/>
      </p:ext>
    </p:extLst>
  </p:cSld>
  <p:clrMapOvr>
    <a:masterClrMapping/>
  </p:clrMapOvr>
  <p:transition>
    <p:random/>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42125942"/>
      </p:ext>
    </p:extLst>
  </p:cSld>
  <p:clrMapOvr>
    <a:masterClrMapping/>
  </p:clrMapOvr>
  <p:transition>
    <p:random/>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08744390"/>
      </p:ext>
    </p:extLst>
  </p:cSld>
  <p:clrMapOvr>
    <a:masterClrMapping/>
  </p:clrMapOvr>
  <p:transition>
    <p:random/>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52159264"/>
      </p:ext>
    </p:extLst>
  </p:cSld>
  <p:clrMapOvr>
    <a:masterClrMapping/>
  </p:clrMapOvr>
  <p:transition>
    <p:random/>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46657015"/>
      </p:ext>
    </p:extLst>
  </p:cSld>
  <p:clrMapOvr>
    <a:masterClrMapping/>
  </p:clrMapOvr>
  <p:transition>
    <p:random/>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647473044"/>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50891853"/>
      </p:ext>
    </p:extLst>
  </p:cSld>
  <p:clrMapOvr>
    <a:masterClrMapping/>
  </p:clrMapOvr>
  <p:transition>
    <p:random/>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617921683"/>
      </p:ext>
    </p:extLst>
  </p:cSld>
  <p:clrMapOvr>
    <a:masterClrMapping/>
  </p:clrMapOvr>
  <p:transition>
    <p:random/>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68232694"/>
      </p:ext>
    </p:extLst>
  </p:cSld>
  <p:clrMapOvr>
    <a:masterClrMapping/>
  </p:clrMapOvr>
  <p:transition>
    <p:random/>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633609221"/>
      </p:ext>
    </p:extLst>
  </p:cSld>
  <p:clrMapOvr>
    <a:masterClrMapping/>
  </p:clrMapOvr>
  <p:transition>
    <p:random/>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900955076"/>
      </p:ext>
    </p:extLst>
  </p:cSld>
  <p:clrMapOvr>
    <a:masterClrMapping/>
  </p:clrMapOvr>
  <p:transition>
    <p:random/>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714658733"/>
      </p:ext>
    </p:extLst>
  </p:cSld>
  <p:clrMapOvr>
    <a:masterClrMapping/>
  </p:clrMapOvr>
  <p:transition>
    <p:random/>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09484861"/>
      </p:ext>
    </p:extLst>
  </p:cSld>
  <p:clrMapOvr>
    <a:masterClrMapping/>
  </p:clrMapOvr>
  <p:transition>
    <p:random/>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2911819"/>
      </p:ext>
    </p:extLst>
  </p:cSld>
  <p:clrMapOvr>
    <a:masterClrMapping/>
  </p:clrMapOvr>
  <p:transition>
    <p:random/>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33869751"/>
      </p:ext>
    </p:extLst>
  </p:cSld>
  <p:clrMapOvr>
    <a:masterClrMapping/>
  </p:clrMapOvr>
  <p:transition>
    <p:random/>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82677292"/>
      </p:ext>
    </p:extLst>
  </p:cSld>
  <p:clrMapOvr>
    <a:masterClrMapping/>
  </p:clrMapOvr>
  <p:transition>
    <p:random/>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1766298"/>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86703697"/>
      </p:ext>
    </p:extLst>
  </p:cSld>
  <p:clrMapOvr>
    <a:masterClrMapping/>
  </p:clrMapOvr>
  <p:transition>
    <p:random/>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340243454"/>
      </p:ext>
    </p:extLst>
  </p:cSld>
  <p:clrMapOvr>
    <a:masterClrMapping/>
  </p:clrMapOvr>
  <p:transition>
    <p:random/>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38108639"/>
      </p:ext>
    </p:extLst>
  </p:cSld>
  <p:clrMapOvr>
    <a:masterClrMapping/>
  </p:clrMapOvr>
  <p:transition>
    <p:random/>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45009726"/>
      </p:ext>
    </p:extLst>
  </p:cSld>
  <p:clrMapOvr>
    <a:masterClrMapping/>
  </p:clrMapOvr>
  <p:transition>
    <p:random/>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399051104"/>
      </p:ext>
    </p:extLst>
  </p:cSld>
  <p:clrMapOvr>
    <a:masterClrMapping/>
  </p:clrMapOvr>
  <p:transition>
    <p:random/>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76943015"/>
      </p:ext>
    </p:extLst>
  </p:cSld>
  <p:clrMapOvr>
    <a:masterClrMapping/>
  </p:clrMapOvr>
  <p:transition>
    <p:random/>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408956342"/>
      </p:ext>
    </p:extLst>
  </p:cSld>
  <p:clrMapOvr>
    <a:masterClrMapping/>
  </p:clrMapOvr>
  <p:transition>
    <p:random/>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18630580"/>
      </p:ext>
    </p:extLst>
  </p:cSld>
  <p:clrMapOvr>
    <a:masterClrMapping/>
  </p:clrMapOvr>
  <p:transition>
    <p:random/>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524534990"/>
      </p:ext>
    </p:extLst>
  </p:cSld>
  <p:clrMapOvr>
    <a:masterClrMapping/>
  </p:clrMapOvr>
  <p:transition>
    <p:random/>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43958542"/>
      </p:ext>
    </p:extLst>
  </p:cSld>
  <p:clrMapOvr>
    <a:masterClrMapping/>
  </p:clrMapOvr>
  <p:transition>
    <p:random/>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209516324"/>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35138893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78335870"/>
      </p:ext>
    </p:extLst>
  </p:cSld>
  <p:clrMapOvr>
    <a:masterClrMapping/>
  </p:clrMapOvr>
  <p:transition>
    <p:random/>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30808283"/>
      </p:ext>
    </p:extLst>
  </p:cSld>
  <p:clrMapOvr>
    <a:masterClrMapping/>
  </p:clrMapOvr>
  <p:transition>
    <p:random/>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093895854"/>
      </p:ext>
    </p:extLst>
  </p:cSld>
  <p:clrMapOvr>
    <a:masterClrMapping/>
  </p:clrMapOvr>
  <p:transition>
    <p:random/>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98433036"/>
      </p:ext>
    </p:extLst>
  </p:cSld>
  <p:clrMapOvr>
    <a:masterClrMapping/>
  </p:clrMapOvr>
  <p:transition>
    <p:random/>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34420401"/>
      </p:ext>
    </p:extLst>
  </p:cSld>
  <p:clrMapOvr>
    <a:masterClrMapping/>
  </p:clrMapOvr>
  <p:transition>
    <p:random/>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24621695"/>
      </p:ext>
    </p:extLst>
  </p:cSld>
  <p:clrMapOvr>
    <a:masterClrMapping/>
  </p:clrMapOvr>
  <p:transition>
    <p:random/>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631769572"/>
      </p:ext>
    </p:extLst>
  </p:cSld>
  <p:clrMapOvr>
    <a:masterClrMapping/>
  </p:clrMapOvr>
  <p:transition>
    <p:random/>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61437721"/>
      </p:ext>
    </p:extLst>
  </p:cSld>
  <p:clrMapOvr>
    <a:masterClrMapping/>
  </p:clrMapOvr>
  <p:transition>
    <p:random/>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30385136"/>
      </p:ext>
    </p:extLst>
  </p:cSld>
  <p:clrMapOvr>
    <a:masterClrMapping/>
  </p:clrMapOvr>
  <p:transition>
    <p:random/>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26290856"/>
      </p:ext>
    </p:extLst>
  </p:cSld>
  <p:clrMapOvr>
    <a:masterClrMapping/>
  </p:clrMapOvr>
  <p:transition>
    <p:random/>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45039426"/>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44385849"/>
      </p:ext>
    </p:extLst>
  </p:cSld>
  <p:clrMapOvr>
    <a:masterClrMapping/>
  </p:clrMapOvr>
  <p:transition>
    <p:random/>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83667121"/>
      </p:ext>
    </p:extLst>
  </p:cSld>
  <p:clrMapOvr>
    <a:masterClrMapping/>
  </p:clrMapOvr>
  <p:transition>
    <p:random/>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930577873"/>
      </p:ext>
    </p:extLst>
  </p:cSld>
  <p:clrMapOvr>
    <a:masterClrMapping/>
  </p:clrMapOvr>
  <p:transition>
    <p:random/>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46163340"/>
      </p:ext>
    </p:extLst>
  </p:cSld>
  <p:clrMapOvr>
    <a:masterClrMapping/>
  </p:clrMapOvr>
  <p:transition>
    <p:random/>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251875872"/>
      </p:ext>
    </p:extLst>
  </p:cSld>
  <p:clrMapOvr>
    <a:masterClrMapping/>
  </p:clrMapOvr>
  <p:transition>
    <p:random/>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714235638"/>
      </p:ext>
    </p:extLst>
  </p:cSld>
  <p:clrMapOvr>
    <a:masterClrMapping/>
  </p:clrMapOvr>
  <p:transition>
    <p:random/>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83393947"/>
      </p:ext>
    </p:extLst>
  </p:cSld>
  <p:clrMapOvr>
    <a:masterClrMapping/>
  </p:clrMapOvr>
  <p:transition>
    <p:random/>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5974761"/>
      </p:ext>
    </p:extLst>
  </p:cSld>
  <p:clrMapOvr>
    <a:masterClrMapping/>
  </p:clrMapOvr>
  <p:transition>
    <p:random/>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68603038"/>
      </p:ext>
    </p:extLst>
  </p:cSld>
  <p:clrMapOvr>
    <a:masterClrMapping/>
  </p:clrMapOvr>
  <p:transition>
    <p:random/>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206567134"/>
      </p:ext>
    </p:extLst>
  </p:cSld>
  <p:clrMapOvr>
    <a:masterClrMapping/>
  </p:clrMapOvr>
  <p:transition>
    <p:random/>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49674953"/>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886823937"/>
      </p:ext>
    </p:extLst>
  </p:cSld>
  <p:clrMapOvr>
    <a:masterClrMapping/>
  </p:clrMapOvr>
  <p:transition>
    <p:random/>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78693681"/>
      </p:ext>
    </p:extLst>
  </p:cSld>
  <p:clrMapOvr>
    <a:masterClrMapping/>
  </p:clrMapOvr>
  <p:transition>
    <p:random/>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31563185"/>
      </p:ext>
    </p:extLst>
  </p:cSld>
  <p:clrMapOvr>
    <a:masterClrMapping/>
  </p:clrMapOvr>
  <p:transition>
    <p:random/>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85344304"/>
      </p:ext>
    </p:extLst>
  </p:cSld>
  <p:clrMapOvr>
    <a:masterClrMapping/>
  </p:clrMapOvr>
  <p:transition>
    <p:random/>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95559706"/>
      </p:ext>
    </p:extLst>
  </p:cSld>
  <p:clrMapOvr>
    <a:masterClrMapping/>
  </p:clrMapOvr>
  <p:transition>
    <p:random/>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1196081"/>
      </p:ext>
    </p:extLst>
  </p:cSld>
  <p:clrMapOvr>
    <a:masterClrMapping/>
  </p:clrMapOvr>
  <p:transition>
    <p:random/>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91460529"/>
      </p:ext>
    </p:extLst>
  </p:cSld>
  <p:clrMapOvr>
    <a:masterClrMapping/>
  </p:clrMapOvr>
  <p:transition>
    <p:random/>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04357353"/>
      </p:ext>
    </p:extLst>
  </p:cSld>
  <p:clrMapOvr>
    <a:masterClrMapping/>
  </p:clrMapOvr>
  <p:transition>
    <p:random/>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00429121"/>
      </p:ext>
    </p:extLst>
  </p:cSld>
  <p:clrMapOvr>
    <a:masterClrMapping/>
  </p:clrMapOvr>
  <p:transition>
    <p:random/>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76173694"/>
      </p:ext>
    </p:extLst>
  </p:cSld>
  <p:clrMapOvr>
    <a:masterClrMapping/>
  </p:clrMapOvr>
  <p:transition>
    <p:random/>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11210252"/>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55523543"/>
      </p:ext>
    </p:extLst>
  </p:cSld>
  <p:clrMapOvr>
    <a:masterClrMapping/>
  </p:clrMapOvr>
  <p:transition>
    <p:random/>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66928853"/>
      </p:ext>
    </p:extLst>
  </p:cSld>
  <p:clrMapOvr>
    <a:masterClrMapping/>
  </p:clrMapOvr>
  <p:transition>
    <p:random/>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008552949"/>
      </p:ext>
    </p:extLst>
  </p:cSld>
  <p:clrMapOvr>
    <a:masterClrMapping/>
  </p:clrMapOvr>
  <p:transition>
    <p:random/>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22733155"/>
      </p:ext>
    </p:extLst>
  </p:cSld>
  <p:clrMapOvr>
    <a:masterClrMapping/>
  </p:clrMapOvr>
  <p:transition>
    <p:random/>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4838260"/>
      </p:ext>
    </p:extLst>
  </p:cSld>
  <p:clrMapOvr>
    <a:masterClrMapping/>
  </p:clrMapOvr>
  <p:transition>
    <p:random/>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995547662"/>
      </p:ext>
    </p:extLst>
  </p:cSld>
  <p:clrMapOvr>
    <a:masterClrMapping/>
  </p:clrMapOvr>
  <p:transition>
    <p:random/>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87513454"/>
      </p:ext>
    </p:extLst>
  </p:cSld>
  <p:clrMapOvr>
    <a:masterClrMapping/>
  </p:clrMapOvr>
  <p:transition>
    <p:random/>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46770986"/>
      </p:ext>
    </p:extLst>
  </p:cSld>
  <p:clrMapOvr>
    <a:masterClrMapping/>
  </p:clrMapOvr>
  <p:transition>
    <p:random/>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19932916"/>
      </p:ext>
    </p:extLst>
  </p:cSld>
  <p:clrMapOvr>
    <a:masterClrMapping/>
  </p:clrMapOvr>
  <p:transition>
    <p:random/>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388129601"/>
      </p:ext>
    </p:extLst>
  </p:cSld>
  <p:clrMapOvr>
    <a:masterClrMapping/>
  </p:clrMapOvr>
  <p:transition>
    <p:random/>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33837581"/>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86539762"/>
      </p:ext>
    </p:extLst>
  </p:cSld>
  <p:clrMapOvr>
    <a:masterClrMapping/>
  </p:clrMapOvr>
  <p:transition>
    <p:random/>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50461311"/>
      </p:ext>
    </p:extLst>
  </p:cSld>
  <p:clrMapOvr>
    <a:masterClrMapping/>
  </p:clrMapOvr>
  <p:transition>
    <p:random/>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13675234"/>
      </p:ext>
    </p:extLst>
  </p:cSld>
  <p:clrMapOvr>
    <a:masterClrMapping/>
  </p:clrMapOvr>
  <p:transition>
    <p:random/>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92783938"/>
      </p:ext>
    </p:extLst>
  </p:cSld>
  <p:clrMapOvr>
    <a:masterClrMapping/>
  </p:clrMapOvr>
  <p:transition>
    <p:random/>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A02B7F-5A7F-4F03-9C62-C7AF11F6F46B}"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627269995"/>
      </p:ext>
    </p:extLst>
  </p:cSld>
  <p:clrMapOvr>
    <a:masterClrMapping/>
  </p:clrMapOvr>
  <p:transition>
    <p:random/>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E93F1-4C60-4E93-85FA-20DBFECBF6AC}"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917638260"/>
      </p:ext>
    </p:extLst>
  </p:cSld>
  <p:clrMapOvr>
    <a:masterClrMapping/>
  </p:clrMapOvr>
  <p:transition>
    <p:random/>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B52D42-0A4F-4F01-89E7-A00A17921617}"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465249780"/>
      </p:ext>
    </p:extLst>
  </p:cSld>
  <p:clrMapOvr>
    <a:masterClrMapping/>
  </p:clrMapOvr>
  <p:transition>
    <p:random/>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92CBA8-00C6-4FB7-A2B3-2655FEDDA4A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2378176859"/>
      </p:ext>
    </p:extLst>
  </p:cSld>
  <p:clrMapOvr>
    <a:masterClrMapping/>
  </p:clrMapOvr>
  <p:transition>
    <p:random/>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CB53744-FB84-42C6-A2D7-B33C6D69295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043883268"/>
      </p:ext>
    </p:extLst>
  </p:cSld>
  <p:clrMapOvr>
    <a:masterClrMapping/>
  </p:clrMapOvr>
  <p:transition>
    <p:random/>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89BCBE5-A11D-47E2-852B-32A283D00046}"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962865534"/>
      </p:ext>
    </p:extLst>
  </p:cSld>
  <p:clrMapOvr>
    <a:masterClrMapping/>
  </p:clrMapOvr>
  <p:transition>
    <p:random/>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E3C74B7-896C-491F-955C-46D163F4C69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2497971846"/>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30048881"/>
      </p:ext>
    </p:extLst>
  </p:cSld>
  <p:clrMapOvr>
    <a:masterClrMapping/>
  </p:clrMapOvr>
  <p:transition>
    <p:random/>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2912E54-EF0B-40B6-96A2-A6EB61414D54}"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68977906"/>
      </p:ext>
    </p:extLst>
  </p:cSld>
  <p:clrMapOvr>
    <a:masterClrMapping/>
  </p:clrMapOvr>
  <p:transition>
    <p:random/>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831CD48-6908-4667-8347-08026845E91B}"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4169923513"/>
      </p:ext>
    </p:extLst>
  </p:cSld>
  <p:clrMapOvr>
    <a:masterClrMapping/>
  </p:clrMapOvr>
  <p:transition>
    <p:random/>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7CCC60-E787-4DA0-B130-461F51E331FD}"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4204064278"/>
      </p:ext>
    </p:extLst>
  </p:cSld>
  <p:clrMapOvr>
    <a:masterClrMapping/>
  </p:clrMapOvr>
  <p:transition>
    <p:random/>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78ABB7-C919-4B2D-BC6C-59762D35763A}"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2317315696"/>
      </p:ext>
    </p:extLst>
  </p:cSld>
  <p:clrMapOvr>
    <a:masterClrMapping/>
  </p:clrMapOvr>
  <p:transition>
    <p:random/>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A02B7F-5A7F-4F03-9C62-C7AF11F6F46B}"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199962923"/>
      </p:ext>
    </p:extLst>
  </p:cSld>
  <p:clrMapOvr>
    <a:masterClrMapping/>
  </p:clrMapOvr>
  <p:transition>
    <p:random/>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E93F1-4C60-4E93-85FA-20DBFECBF6AC}"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747027841"/>
      </p:ext>
    </p:extLst>
  </p:cSld>
  <p:clrMapOvr>
    <a:masterClrMapping/>
  </p:clrMapOvr>
  <p:transition>
    <p:random/>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7B52D42-0A4F-4F01-89E7-A00A17921617}"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796791337"/>
      </p:ext>
    </p:extLst>
  </p:cSld>
  <p:clrMapOvr>
    <a:masterClrMapping/>
  </p:clrMapOvr>
  <p:transition>
    <p:random/>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692CBA8-00C6-4FB7-A2B3-2655FEDDA4A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310340761"/>
      </p:ext>
    </p:extLst>
  </p:cSld>
  <p:clrMapOvr>
    <a:masterClrMapping/>
  </p:clrMapOvr>
  <p:transition>
    <p:random/>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CB53744-FB84-42C6-A2D7-B33C6D69295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747389953"/>
      </p:ext>
    </p:extLst>
  </p:cSld>
  <p:clrMapOvr>
    <a:masterClrMapping/>
  </p:clrMapOvr>
  <p:transition>
    <p:random/>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89BCBE5-A11D-47E2-852B-32A283D00046}"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762734920"/>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623986827"/>
      </p:ext>
    </p:extLst>
  </p:cSld>
  <p:clrMapOvr>
    <a:masterClrMapping/>
  </p:clrMapOvr>
  <p:transition>
    <p:random/>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E3C74B7-896C-491F-955C-46D163F4C69F}"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1655494807"/>
      </p:ext>
    </p:extLst>
  </p:cSld>
  <p:clrMapOvr>
    <a:masterClrMapping/>
  </p:clrMapOvr>
  <p:transition>
    <p:random/>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2912E54-EF0B-40B6-96A2-A6EB61414D54}"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246597843"/>
      </p:ext>
    </p:extLst>
  </p:cSld>
  <p:clrMapOvr>
    <a:masterClrMapping/>
  </p:clrMapOvr>
  <p:transition>
    <p:random/>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831CD48-6908-4667-8347-08026845E91B}"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4190856674"/>
      </p:ext>
    </p:extLst>
  </p:cSld>
  <p:clrMapOvr>
    <a:masterClrMapping/>
  </p:clrMapOvr>
  <p:transition>
    <p:random/>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7CCC60-E787-4DA0-B130-461F51E331FD}"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302862211"/>
      </p:ext>
    </p:extLst>
  </p:cSld>
  <p:clrMapOvr>
    <a:masterClrMapping/>
  </p:clrMapOvr>
  <p:transition>
    <p:random/>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78ABB7-C919-4B2D-BC6C-59762D35763A}" type="slidenum">
              <a:rPr lang="es-ES" altLang="es-ES">
                <a:solidFill>
                  <a:srgbClr val="000000"/>
                </a:solidFill>
              </a:rPr>
              <a:pPr>
                <a:defRPr/>
              </a:pPr>
              <a:t>‹Nº›</a:t>
            </a:fld>
            <a:endParaRPr lang="es-ES" altLang="es-ES">
              <a:solidFill>
                <a:srgbClr val="000000"/>
              </a:solidFill>
            </a:endParaRPr>
          </a:p>
        </p:txBody>
      </p:sp>
    </p:spTree>
    <p:extLst>
      <p:ext uri="{BB962C8B-B14F-4D97-AF65-F5344CB8AC3E}">
        <p14:creationId xmlns:p14="http://schemas.microsoft.com/office/powerpoint/2010/main" val="3046196464"/>
      </p:ext>
    </p:extLst>
  </p:cSld>
  <p:clrMapOvr>
    <a:masterClrMapping/>
  </p:clrMapOvr>
  <p:transition>
    <p:random/>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8"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1"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2"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3"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22"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8629"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AR" noProof="0" smtClean="0"/>
              <a:t>Haga clic para cambiar el estilo de título	</a:t>
            </a:r>
          </a:p>
        </p:txBody>
      </p:sp>
      <p:sp>
        <p:nvSpPr>
          <p:cNvPr id="68630"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AR"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AR">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AR">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5369A6E4-1102-4BD2-A93C-3E5F89F936B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05441819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1FCECF3-8A1F-4803-8B38-EC906250333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05350834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1C5D81A-5386-4699-9DFF-ECE7C72326F4}"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0066610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721282E-C930-46E9-B1A0-A11E12560FC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58963619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26DBE3F0-A5BA-4DDA-9AF6-CDA8654F52D0}"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4668013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94343389"/>
      </p:ext>
    </p:extLst>
  </p:cSld>
  <p:clrMapOvr>
    <a:masterClrMapping/>
  </p:clrMapOvr>
  <p:transition>
    <p:random/>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018AF667-FEA9-4689-A1F6-2F14D5028F8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05661283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4E892399-5CC0-4BA9-AB37-45C17332D31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361982214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6E7CFF22-54A4-4899-8F3C-0CC90FA8AE57}"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41754000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3AEF8415-29F6-4F4C-B118-18A5D3A4B8C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049741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8D2BD766-0231-40CA-A928-882CA7F2D966}"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39067614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55BB599F-76A4-457F-A988-3089EAF32AD8}"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31286892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8"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1"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2"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3"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22"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8629"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AR" noProof="0" smtClean="0"/>
              <a:t>Haga clic para cambiar el estilo de título	</a:t>
            </a:r>
          </a:p>
        </p:txBody>
      </p:sp>
      <p:sp>
        <p:nvSpPr>
          <p:cNvPr id="68630"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AR"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AR">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AR">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5369A6E4-1102-4BD2-A93C-3E5F89F936B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327201347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1FCECF3-8A1F-4803-8B38-EC906250333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9741728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1C5D81A-5386-4699-9DFF-ECE7C72326F4}"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73502854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721282E-C930-46E9-B1A0-A11E12560FC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37635581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88616140"/>
      </p:ext>
    </p:extLst>
  </p:cSld>
  <p:clrMapOvr>
    <a:masterClrMapping/>
  </p:clrMapOvr>
  <p:transition>
    <p:random/>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26DBE3F0-A5BA-4DDA-9AF6-CDA8654F52D0}"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38314200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018AF667-FEA9-4689-A1F6-2F14D5028F8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05395219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4E892399-5CC0-4BA9-AB37-45C17332D31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345296705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6E7CFF22-54A4-4899-8F3C-0CC90FA8AE57}"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24240586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3AEF8415-29F6-4F4C-B118-18A5D3A4B8C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99344460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8D2BD766-0231-40CA-A928-882CA7F2D966}"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61548739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55BB599F-76A4-457F-A988-3089EAF32AD8}"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54570546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8"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1"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2"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3"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22"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8629"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AR" noProof="0" smtClean="0"/>
              <a:t>Haga clic para cambiar el estilo de título	</a:t>
            </a:r>
          </a:p>
        </p:txBody>
      </p:sp>
      <p:sp>
        <p:nvSpPr>
          <p:cNvPr id="68630"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AR"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AR">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AR">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5369A6E4-1102-4BD2-A93C-3E5F89F936B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42088959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1FCECF3-8A1F-4803-8B38-EC906250333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32691468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1C5D81A-5386-4699-9DFF-ECE7C72326F4}"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25911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27098432"/>
      </p:ext>
    </p:extLst>
  </p:cSld>
  <p:clrMapOvr>
    <a:masterClrMapping/>
  </p:clrMapOvr>
  <p:transition>
    <p:random/>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721282E-C930-46E9-B1A0-A11E12560FC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9327528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26DBE3F0-A5BA-4DDA-9AF6-CDA8654F52D0}"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50146618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018AF667-FEA9-4689-A1F6-2F14D5028F8A}"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1013978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4E892399-5CC0-4BA9-AB37-45C17332D31C}"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81639399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6E7CFF22-54A4-4899-8F3C-0CC90FA8AE57}"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0275935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3AEF8415-29F6-4F4C-B118-18A5D3A4B8CB}"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219036855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8D2BD766-0231-40CA-A928-882CA7F2D966}"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145104561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AR">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AR">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55BB599F-76A4-457F-A988-3089EAF32AD8}" type="slidenum">
              <a:rPr lang="es-ES" altLang="es-AR">
                <a:solidFill>
                  <a:srgbClr val="FFFFFF"/>
                </a:solidFill>
              </a:rPr>
              <a:pPr>
                <a:defRPr/>
              </a:pPr>
              <a:t>‹Nº›</a:t>
            </a:fld>
            <a:endParaRPr lang="es-ES" altLang="es-AR">
              <a:solidFill>
                <a:srgbClr val="FFFFFF"/>
              </a:solidFill>
            </a:endParaRPr>
          </a:p>
        </p:txBody>
      </p:sp>
    </p:spTree>
    <p:extLst>
      <p:ext uri="{BB962C8B-B14F-4D97-AF65-F5344CB8AC3E}">
        <p14:creationId xmlns:p14="http://schemas.microsoft.com/office/powerpoint/2010/main" val="379310324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9"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defRPr/>
              </a:pPr>
              <a:endParaRPr lang="es-ES">
                <a:solidFill>
                  <a:srgbClr val="FFFFFF"/>
                </a:solidFill>
              </a:endParaRPr>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2"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4"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6"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8"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0"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2"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4"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5"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defRPr/>
              </a:pPr>
              <a:endParaRPr lang="es-ES">
                <a:solidFill>
                  <a:srgbClr val="FFFFFF"/>
                </a:solidFill>
              </a:endParaRPr>
            </a:p>
          </p:txBody>
        </p:sp>
        <p:sp>
          <p:nvSpPr>
            <p:cNvPr id="26"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28"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9"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31"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33"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4"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5"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6"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7"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8"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39"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0"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3"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grpSp>
      </p:grpSp>
      <p:sp>
        <p:nvSpPr>
          <p:cNvPr id="74794" name="Rectangle 42"/>
          <p:cNvSpPr>
            <a:spLocks noGrp="1" noChangeArrowheads="1"/>
          </p:cNvSpPr>
          <p:nvPr>
            <p:ph type="ctrTitle" sz="quarter"/>
          </p:nvPr>
        </p:nvSpPr>
        <p:spPr>
          <a:xfrm>
            <a:off x="457200" y="1600200"/>
            <a:ext cx="8229600" cy="1828800"/>
          </a:xfrm>
        </p:spPr>
        <p:txBody>
          <a:bodyPr/>
          <a:lstStyle>
            <a:lvl1pPr>
              <a:defRPr sz="4800"/>
            </a:lvl1pPr>
          </a:lstStyle>
          <a:p>
            <a:pPr lvl="0"/>
            <a:r>
              <a:rPr lang="es-ES" altLang="es-ES" noProof="0" smtClean="0"/>
              <a:t>Haga clic para cambiar el estilo de título	</a:t>
            </a:r>
          </a:p>
        </p:txBody>
      </p:sp>
      <p:sp>
        <p:nvSpPr>
          <p:cNvPr id="7479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pPr lvl="0"/>
            <a:r>
              <a:rPr lang="es-ES" altLang="es-ES" noProof="0" smtClean="0"/>
              <a:t>Haga clic para modificar el estilo de subtítulo del patrón</a:t>
            </a:r>
          </a:p>
        </p:txBody>
      </p:sp>
      <p:sp>
        <p:nvSpPr>
          <p:cNvPr id="44" name="Rectangle 44"/>
          <p:cNvSpPr>
            <a:spLocks noGrp="1" noChangeArrowheads="1"/>
          </p:cNvSpPr>
          <p:nvPr>
            <p:ph type="dt" sz="quarter" idx="10"/>
          </p:nvPr>
        </p:nvSpPr>
        <p:spPr/>
        <p:txBody>
          <a:bodyPr/>
          <a:lstStyle>
            <a:lvl1pPr>
              <a:defRPr smtClean="0"/>
            </a:lvl1pPr>
          </a:lstStyle>
          <a:p>
            <a:pPr>
              <a:defRPr/>
            </a:pPr>
            <a:endParaRPr lang="es-ES" altLang="es-ES">
              <a:solidFill>
                <a:srgbClr val="FFFFFF"/>
              </a:solidFill>
            </a:endParaRPr>
          </a:p>
        </p:txBody>
      </p:sp>
      <p:sp>
        <p:nvSpPr>
          <p:cNvPr id="45" name="Rectangle 45"/>
          <p:cNvSpPr>
            <a:spLocks noGrp="1" noChangeArrowheads="1"/>
          </p:cNvSpPr>
          <p:nvPr>
            <p:ph type="ftr" sz="quarter" idx="11"/>
          </p:nvPr>
        </p:nvSpPr>
        <p:spPr/>
        <p:txBody>
          <a:bodyPr/>
          <a:lstStyle>
            <a:lvl1pPr>
              <a:defRPr smtClean="0"/>
            </a:lvl1pPr>
          </a:lstStyle>
          <a:p>
            <a:pPr>
              <a:defRPr/>
            </a:pPr>
            <a:endParaRPr lang="es-ES" altLang="es-ES">
              <a:solidFill>
                <a:srgbClr val="FFFFFF"/>
              </a:solidFill>
            </a:endParaRPr>
          </a:p>
        </p:txBody>
      </p:sp>
      <p:sp>
        <p:nvSpPr>
          <p:cNvPr id="46" name="Rectangle 46"/>
          <p:cNvSpPr>
            <a:spLocks noGrp="1" noChangeArrowheads="1"/>
          </p:cNvSpPr>
          <p:nvPr>
            <p:ph type="sldNum" sz="quarter" idx="12"/>
          </p:nvPr>
        </p:nvSpPr>
        <p:spPr/>
        <p:txBody>
          <a:bodyPr/>
          <a:lstStyle>
            <a:lvl1pPr>
              <a:defRPr smtClean="0"/>
            </a:lvl1pPr>
          </a:lstStyle>
          <a:p>
            <a:pPr>
              <a:defRPr/>
            </a:pPr>
            <a:fld id="{6E73A616-7540-4284-9534-85027D519DBC}"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1940637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46"/>
          <p:cNvSpPr>
            <a:spLocks noGrp="1" noChangeArrowheads="1"/>
          </p:cNvSpPr>
          <p:nvPr>
            <p:ph type="sldNum" sz="quarter" idx="12"/>
          </p:nvPr>
        </p:nvSpPr>
        <p:spPr>
          <a:ln/>
        </p:spPr>
        <p:txBody>
          <a:bodyPr/>
          <a:lstStyle>
            <a:lvl1pPr>
              <a:defRPr/>
            </a:lvl1pPr>
          </a:lstStyle>
          <a:p>
            <a:pPr>
              <a:defRPr/>
            </a:pPr>
            <a:fld id="{64968A9B-DBE2-498E-B6F4-3DC18B2036A6}"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71026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999185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090727721"/>
      </p:ext>
    </p:extLst>
  </p:cSld>
  <p:clrMapOvr>
    <a:masterClrMapping/>
  </p:clrMapOvr>
  <p:transition>
    <p:random/>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46"/>
          <p:cNvSpPr>
            <a:spLocks noGrp="1" noChangeArrowheads="1"/>
          </p:cNvSpPr>
          <p:nvPr>
            <p:ph type="sldNum" sz="quarter" idx="12"/>
          </p:nvPr>
        </p:nvSpPr>
        <p:spPr>
          <a:ln/>
        </p:spPr>
        <p:txBody>
          <a:bodyPr/>
          <a:lstStyle>
            <a:lvl1pPr>
              <a:defRPr/>
            </a:lvl1pPr>
          </a:lstStyle>
          <a:p>
            <a:pPr>
              <a:defRPr/>
            </a:pPr>
            <a:fld id="{C753EACE-9C6A-4336-9184-1D9586633C36}"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3374685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46"/>
          <p:cNvSpPr>
            <a:spLocks noGrp="1" noChangeArrowheads="1"/>
          </p:cNvSpPr>
          <p:nvPr>
            <p:ph type="sldNum" sz="quarter" idx="12"/>
          </p:nvPr>
        </p:nvSpPr>
        <p:spPr>
          <a:ln/>
        </p:spPr>
        <p:txBody>
          <a:bodyPr/>
          <a:lstStyle>
            <a:lvl1pPr>
              <a:defRPr/>
            </a:lvl1pPr>
          </a:lstStyle>
          <a:p>
            <a:pPr>
              <a:defRPr/>
            </a:pPr>
            <a:fld id="{7F8ECAFE-FBD6-469E-861E-C5D61D3CDA3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4377000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46"/>
          <p:cNvSpPr>
            <a:spLocks noGrp="1" noChangeArrowheads="1"/>
          </p:cNvSpPr>
          <p:nvPr>
            <p:ph type="sldNum" sz="quarter" idx="12"/>
          </p:nvPr>
        </p:nvSpPr>
        <p:spPr>
          <a:ln/>
        </p:spPr>
        <p:txBody>
          <a:bodyPr/>
          <a:lstStyle>
            <a:lvl1pPr>
              <a:defRPr/>
            </a:lvl1pPr>
          </a:lstStyle>
          <a:p>
            <a:pPr>
              <a:defRPr/>
            </a:pPr>
            <a:fld id="{4B0FD3DC-6910-4964-B226-E6810FC5A4A9}"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2744051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46"/>
          <p:cNvSpPr>
            <a:spLocks noGrp="1" noChangeArrowheads="1"/>
          </p:cNvSpPr>
          <p:nvPr>
            <p:ph type="sldNum" sz="quarter" idx="12"/>
          </p:nvPr>
        </p:nvSpPr>
        <p:spPr>
          <a:ln/>
        </p:spPr>
        <p:txBody>
          <a:bodyPr/>
          <a:lstStyle>
            <a:lvl1pPr>
              <a:defRPr/>
            </a:lvl1pPr>
          </a:lstStyle>
          <a:p>
            <a:pPr>
              <a:defRPr/>
            </a:pPr>
            <a:fld id="{8694A9D3-3309-4E97-87E0-80B42F1F8ECA}"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2243826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46"/>
          <p:cNvSpPr>
            <a:spLocks noGrp="1" noChangeArrowheads="1"/>
          </p:cNvSpPr>
          <p:nvPr>
            <p:ph type="sldNum" sz="quarter" idx="12"/>
          </p:nvPr>
        </p:nvSpPr>
        <p:spPr>
          <a:ln/>
        </p:spPr>
        <p:txBody>
          <a:bodyPr/>
          <a:lstStyle>
            <a:lvl1pPr>
              <a:defRPr/>
            </a:lvl1pPr>
          </a:lstStyle>
          <a:p>
            <a:pPr>
              <a:defRPr/>
            </a:pPr>
            <a:fld id="{4FE6BC97-867C-4AD3-9EBB-74036DE0CA6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9623020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46"/>
          <p:cNvSpPr>
            <a:spLocks noGrp="1" noChangeArrowheads="1"/>
          </p:cNvSpPr>
          <p:nvPr>
            <p:ph type="sldNum" sz="quarter" idx="12"/>
          </p:nvPr>
        </p:nvSpPr>
        <p:spPr>
          <a:ln/>
        </p:spPr>
        <p:txBody>
          <a:bodyPr/>
          <a:lstStyle>
            <a:lvl1pPr>
              <a:defRPr/>
            </a:lvl1pPr>
          </a:lstStyle>
          <a:p>
            <a:pPr>
              <a:defRPr/>
            </a:pPr>
            <a:fld id="{48214ED9-3A58-4230-B847-6A2C61581A4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6446671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46"/>
          <p:cNvSpPr>
            <a:spLocks noGrp="1" noChangeArrowheads="1"/>
          </p:cNvSpPr>
          <p:nvPr>
            <p:ph type="sldNum" sz="quarter" idx="12"/>
          </p:nvPr>
        </p:nvSpPr>
        <p:spPr>
          <a:ln/>
        </p:spPr>
        <p:txBody>
          <a:bodyPr/>
          <a:lstStyle>
            <a:lvl1pPr>
              <a:defRPr/>
            </a:lvl1pPr>
          </a:lstStyle>
          <a:p>
            <a:pPr>
              <a:defRPr/>
            </a:pPr>
            <a:fld id="{9F539D3C-B40F-4B03-84B2-0B5B774E53D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6782949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46"/>
          <p:cNvSpPr>
            <a:spLocks noGrp="1" noChangeArrowheads="1"/>
          </p:cNvSpPr>
          <p:nvPr>
            <p:ph type="sldNum" sz="quarter" idx="12"/>
          </p:nvPr>
        </p:nvSpPr>
        <p:spPr>
          <a:ln/>
        </p:spPr>
        <p:txBody>
          <a:bodyPr/>
          <a:lstStyle>
            <a:lvl1pPr>
              <a:defRPr/>
            </a:lvl1pPr>
          </a:lstStyle>
          <a:p>
            <a:pPr>
              <a:defRPr/>
            </a:pPr>
            <a:fld id="{D4B2999E-31AA-43B4-AD17-6251B1C19074}"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4796578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4"/>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45"/>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46"/>
          <p:cNvSpPr>
            <a:spLocks noGrp="1" noChangeArrowheads="1"/>
          </p:cNvSpPr>
          <p:nvPr>
            <p:ph type="sldNum" sz="quarter" idx="12"/>
          </p:nvPr>
        </p:nvSpPr>
        <p:spPr>
          <a:ln/>
        </p:spPr>
        <p:txBody>
          <a:bodyPr/>
          <a:lstStyle>
            <a:lvl1pPr>
              <a:defRPr/>
            </a:lvl1pPr>
          </a:lstStyle>
          <a:p>
            <a:pPr>
              <a:defRPr/>
            </a:pPr>
            <a:fld id="{33073093-5B69-41DB-94EF-2DA5AB3A930A}"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160653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AR">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640270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06726402"/>
      </p:ext>
    </p:extLst>
  </p:cSld>
  <p:clrMapOvr>
    <a:masterClrMapping/>
  </p:clrMapOvr>
  <p:transition>
    <p:random/>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AR">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282212080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AR">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82552121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AR">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56442528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AR">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80796921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AR">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9599695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AR">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66257825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AR">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13759424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AR">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0051313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AR">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25681749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AR">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27793352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85832799"/>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624347245"/>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806977644"/>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70401263"/>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28428139"/>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23385643"/>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84785155"/>
      </p:ext>
    </p:extLst>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77304045"/>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2081593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19171034"/>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40418548"/>
      </p:ext>
    </p:extLst>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97199499"/>
      </p:ext>
    </p:extLst>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59805271"/>
      </p:ext>
    </p:extLst>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40719952"/>
      </p:ext>
    </p:extLst>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0601869"/>
      </p:ext>
    </p:extLst>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63114143"/>
      </p:ext>
    </p:extLst>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7701498"/>
      </p:ext>
    </p:extLst>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792256728"/>
      </p:ext>
    </p:extLst>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97640279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2696598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786524340"/>
      </p:ext>
    </p:extLst>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4053219"/>
      </p:ext>
    </p:extLst>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591988836"/>
      </p:ext>
    </p:extLst>
  </p:cSld>
  <p:clrMapOvr>
    <a:masterClrMapping/>
  </p:clrMapOvr>
  <p:transition>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791667119"/>
      </p:ext>
    </p:extLst>
  </p:cSld>
  <p:clrMapOvr>
    <a:masterClrMapping/>
  </p:clrMapOvr>
  <p:transition>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63049077"/>
      </p:ext>
    </p:extLst>
  </p:cSld>
  <p:clrMapOvr>
    <a:masterClrMapping/>
  </p:clrMapOvr>
  <p:transition>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095289896"/>
      </p:ext>
    </p:extLst>
  </p:cSld>
  <p:clrMapOvr>
    <a:masterClrMapping/>
  </p:clrMapOvr>
  <p:transition>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47610202"/>
      </p:ext>
    </p:extLst>
  </p:cSld>
  <p:clrMapOvr>
    <a:masterClrMapping/>
  </p:clrMapOvr>
  <p:transition>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98813636"/>
      </p:ext>
    </p:extLst>
  </p:cSld>
  <p:clrMapOvr>
    <a:masterClrMapping/>
  </p:clrMapOvr>
  <p:transition>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7213479"/>
      </p:ext>
    </p:extLst>
  </p:cSld>
  <p:clrMapOvr>
    <a:masterClrMapping/>
  </p:clrMapOvr>
  <p:transition>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900114855"/>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2564265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248763159"/>
      </p:ext>
    </p:extLst>
  </p:cSld>
  <p:clrMapOvr>
    <a:masterClrMapping/>
  </p:clrMapOvr>
  <p:transition>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01001773"/>
      </p:ext>
    </p:extLst>
  </p:cSld>
  <p:clrMapOvr>
    <a:masterClrMapping/>
  </p:clrMapOvr>
  <p:transition>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09772444"/>
      </p:ext>
    </p:extLst>
  </p:cSld>
  <p:clrMapOvr>
    <a:masterClrMapping/>
  </p:clrMapOvr>
  <p:transition>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04305004"/>
      </p:ext>
    </p:extLst>
  </p:cSld>
  <p:clrMapOvr>
    <a:masterClrMapping/>
  </p:clrMapOvr>
  <p:transition>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209042"/>
      </p:ext>
    </p:extLst>
  </p:cSld>
  <p:clrMapOvr>
    <a:masterClrMapping/>
  </p:clrMapOvr>
  <p:transition>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93368411"/>
      </p:ext>
    </p:extLst>
  </p:cSld>
  <p:clrMapOvr>
    <a:masterClrMapping/>
  </p:clrMapOvr>
  <p:transition>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05480770"/>
      </p:ext>
    </p:extLst>
  </p:cSld>
  <p:clrMapOvr>
    <a:masterClrMapping/>
  </p:clrMapOvr>
  <p:transition>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97873208"/>
      </p:ext>
    </p:extLst>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35835163"/>
      </p:ext>
    </p:extLst>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9406129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3157071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75327141"/>
      </p:ext>
    </p:extLst>
  </p:cSld>
  <p:clrMapOvr>
    <a:masterClrMapping/>
  </p:clrMapOvr>
  <p:transition>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68062999"/>
      </p:ext>
    </p:extLst>
  </p:cSld>
  <p:clrMapOvr>
    <a:masterClrMapping/>
  </p:clrMapOvr>
  <p:transition>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1443621"/>
      </p:ext>
    </p:extLst>
  </p:cSld>
  <p:clrMapOvr>
    <a:masterClrMapping/>
  </p:clrMapOvr>
  <p:transition>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47953887"/>
      </p:ext>
    </p:extLst>
  </p:cSld>
  <p:clrMapOvr>
    <a:masterClrMapping/>
  </p:clrMapOvr>
  <p:transition>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791364560"/>
      </p:ext>
    </p:extLst>
  </p:cSld>
  <p:clrMapOvr>
    <a:masterClrMapping/>
  </p:clrMapOvr>
  <p:transition>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413925910"/>
      </p:ext>
    </p:extLst>
  </p:cSld>
  <p:clrMapOvr>
    <a:masterClrMapping/>
  </p:clrMapOvr>
  <p:transition>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871426634"/>
      </p:ext>
    </p:extLst>
  </p:cSld>
  <p:clrMapOvr>
    <a:masterClrMapping/>
  </p:clrMapOvr>
  <p:transition>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68947689"/>
      </p:ext>
    </p:extLst>
  </p:cSld>
  <p:clrMapOvr>
    <a:masterClrMapping/>
  </p:clrMapOvr>
  <p:transition>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373686560"/>
      </p:ext>
    </p:extLst>
  </p:cSld>
  <p:clrMapOvr>
    <a:masterClrMapping/>
  </p:clrMapOvr>
  <p:transition>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59952044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10945064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924338744"/>
      </p:ext>
    </p:extLst>
  </p:cSld>
  <p:clrMapOvr>
    <a:masterClrMapping/>
  </p:clrMapOvr>
  <p:transition>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583012204"/>
      </p:ext>
    </p:extLst>
  </p:cSld>
  <p:clrMapOvr>
    <a:masterClrMapping/>
  </p:clrMapOvr>
  <p:transition>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185192100"/>
      </p:ext>
    </p:extLst>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651803627"/>
      </p:ext>
    </p:extLst>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68390934"/>
      </p:ext>
    </p:extLst>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823926384"/>
      </p:ext>
    </p:extLst>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409452737"/>
      </p:ext>
    </p:extLst>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893837846"/>
      </p:ext>
    </p:extLst>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349653783"/>
      </p:ext>
    </p:extLst>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934200"/>
            <a:chOff x="0" y="0"/>
            <a:chExt cx="5760" cy="4368"/>
          </a:xfrm>
        </p:grpSpPr>
        <p:sp>
          <p:nvSpPr>
            <p:cNvPr id="5"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6"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7"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8"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9"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1"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2"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3"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4"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5"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6"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7"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8"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9"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0"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21"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22"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7125" name="Rectangle 21"/>
          <p:cNvSpPr>
            <a:spLocks noGrp="1" noChangeArrowheads="1"/>
          </p:cNvSpPr>
          <p:nvPr>
            <p:ph type="ctrTitle" sz="quarter"/>
          </p:nvPr>
        </p:nvSpPr>
        <p:spPr>
          <a:xfrm>
            <a:off x="685800" y="1828800"/>
            <a:ext cx="7772400" cy="1736725"/>
          </a:xfrm>
        </p:spPr>
        <p:txBody>
          <a:bodyPr/>
          <a:lstStyle>
            <a:lvl1pPr>
              <a:defRPr sz="5400"/>
            </a:lvl1pPr>
          </a:lstStyle>
          <a:p>
            <a:pPr lvl="0"/>
            <a:r>
              <a:rPr lang="es-ES" altLang="es-ES" noProof="0" smtClean="0"/>
              <a:t>Haga clic para cambiar el estilo de título	</a:t>
            </a:r>
          </a:p>
        </p:txBody>
      </p:sp>
      <p:sp>
        <p:nvSpPr>
          <p:cNvPr id="47126" name="Rectangle 2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s-ES" altLang="es-ES" noProof="0" smtClean="0"/>
              <a:t>Haga clic para modificar el estilo de subtítulo del patrón</a:t>
            </a:r>
          </a:p>
        </p:txBody>
      </p:sp>
      <p:sp>
        <p:nvSpPr>
          <p:cNvPr id="23" name="Rectangle 23"/>
          <p:cNvSpPr>
            <a:spLocks noGrp="1" noChangeArrowheads="1"/>
          </p:cNvSpPr>
          <p:nvPr>
            <p:ph type="dt" sz="quarter" idx="10"/>
          </p:nvPr>
        </p:nvSpPr>
        <p:spPr/>
        <p:txBody>
          <a:bodyPr/>
          <a:lstStyle>
            <a:lvl1pPr>
              <a:defRPr/>
            </a:lvl1pPr>
          </a:lstStyle>
          <a:p>
            <a:pPr>
              <a:defRPr/>
            </a:pPr>
            <a:endParaRPr lang="es-ES" altLang="es-ES">
              <a:solidFill>
                <a:srgbClr val="FFFFFF"/>
              </a:solidFill>
            </a:endParaRPr>
          </a:p>
        </p:txBody>
      </p:sp>
      <p:sp>
        <p:nvSpPr>
          <p:cNvPr id="24" name="Rectangle 24"/>
          <p:cNvSpPr>
            <a:spLocks noGrp="1" noChangeArrowheads="1"/>
          </p:cNvSpPr>
          <p:nvPr>
            <p:ph type="ftr" sz="quarter" idx="11"/>
          </p:nvPr>
        </p:nvSpPr>
        <p:spPr/>
        <p:txBody>
          <a:bodyPr/>
          <a:lstStyle>
            <a:lvl1pPr>
              <a:defRPr/>
            </a:lvl1pPr>
          </a:lstStyle>
          <a:p>
            <a:pPr>
              <a:defRPr/>
            </a:pPr>
            <a:endParaRPr lang="es-ES" altLang="es-ES">
              <a:solidFill>
                <a:srgbClr val="FFFFFF"/>
              </a:solidFill>
            </a:endParaRPr>
          </a:p>
        </p:txBody>
      </p:sp>
      <p:sp>
        <p:nvSpPr>
          <p:cNvPr id="25" name="Rectangle 25"/>
          <p:cNvSpPr>
            <a:spLocks noGrp="1" noChangeArrowheads="1"/>
          </p:cNvSpPr>
          <p:nvPr>
            <p:ph type="sldNum" sz="quarter" idx="12"/>
          </p:nvPr>
        </p:nvSpPr>
        <p:spPr/>
        <p:txBody>
          <a:bodyPr/>
          <a:lstStyle>
            <a:lvl1pPr>
              <a:defRPr/>
            </a:lvl1pPr>
          </a:lstStyle>
          <a:p>
            <a:pPr>
              <a:defRPr/>
            </a:pPr>
            <a:fld id="{33B8BEAD-4265-4C50-BCDF-3B368E916E7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14084435"/>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A2150AA-E374-45C4-A590-D6616FC1BDC9}" type="datetimeFigureOut">
              <a:rPr lang="es-AR" smtClean="0"/>
              <a:t>13/11/2020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6C006A57-44ED-4EE0-8C1A-17DE602389B9}" type="slidenum">
              <a:rPr lang="es-AR" smtClean="0"/>
              <a:t>‹Nº›</a:t>
            </a:fld>
            <a:endParaRPr lang="es-AR"/>
          </a:p>
        </p:txBody>
      </p:sp>
    </p:spTree>
    <p:extLst>
      <p:ext uri="{BB962C8B-B14F-4D97-AF65-F5344CB8AC3E}">
        <p14:creationId xmlns:p14="http://schemas.microsoft.com/office/powerpoint/2010/main" val="19051956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9499DF37-261F-4743-A2A4-B6922C7BABA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246696723"/>
      </p:ext>
    </p:extLst>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75B0C735-8511-4E1D-972C-BE20A010F427}"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4180659731"/>
      </p:ext>
    </p:extLst>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F741FA9-0CA8-4656-B545-19AB7EA5D552}"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43331544"/>
      </p:ext>
    </p:extLst>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8"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9" name="Rectangle 25"/>
          <p:cNvSpPr>
            <a:spLocks noGrp="1" noChangeArrowheads="1"/>
          </p:cNvSpPr>
          <p:nvPr>
            <p:ph type="sldNum" sz="quarter" idx="12"/>
          </p:nvPr>
        </p:nvSpPr>
        <p:spPr>
          <a:ln/>
        </p:spPr>
        <p:txBody>
          <a:bodyPr/>
          <a:lstStyle>
            <a:lvl1pPr>
              <a:defRPr/>
            </a:lvl1pPr>
          </a:lstStyle>
          <a:p>
            <a:pPr>
              <a:defRPr/>
            </a:pPr>
            <a:fld id="{A282EB63-CBD3-4A12-84BD-2189BEF5F1DE}"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96127081"/>
      </p:ext>
    </p:extLst>
  </p:cSld>
  <p:clrMapOvr>
    <a:masterClrMapping/>
  </p:clrMapOvr>
  <p:transition>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4"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5" name="Rectangle 25"/>
          <p:cNvSpPr>
            <a:spLocks noGrp="1" noChangeArrowheads="1"/>
          </p:cNvSpPr>
          <p:nvPr>
            <p:ph type="sldNum" sz="quarter" idx="12"/>
          </p:nvPr>
        </p:nvSpPr>
        <p:spPr>
          <a:ln/>
        </p:spPr>
        <p:txBody>
          <a:bodyPr/>
          <a:lstStyle>
            <a:lvl1pPr>
              <a:defRPr/>
            </a:lvl1pPr>
          </a:lstStyle>
          <a:p>
            <a:pPr>
              <a:defRPr/>
            </a:pPr>
            <a:fld id="{E9C2CBE7-2C84-424A-AA82-9D689D81511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579588448"/>
      </p:ext>
    </p:extLst>
  </p:cSld>
  <p:clrMapOvr>
    <a:masterClrMapping/>
  </p:clrMapOvr>
  <p:transition>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3"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4" name="Rectangle 25"/>
          <p:cNvSpPr>
            <a:spLocks noGrp="1" noChangeArrowheads="1"/>
          </p:cNvSpPr>
          <p:nvPr>
            <p:ph type="sldNum" sz="quarter" idx="12"/>
          </p:nvPr>
        </p:nvSpPr>
        <p:spPr>
          <a:ln/>
        </p:spPr>
        <p:txBody>
          <a:bodyPr/>
          <a:lstStyle>
            <a:lvl1pPr>
              <a:defRPr/>
            </a:lvl1pPr>
          </a:lstStyle>
          <a:p>
            <a:pPr>
              <a:defRPr/>
            </a:pPr>
            <a:fld id="{0C370A12-8382-48CE-BED6-C9E572B76FCB}"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2085956704"/>
      </p:ext>
    </p:extLst>
  </p:cSld>
  <p:clrMapOvr>
    <a:masterClrMapping/>
  </p:clrMapOvr>
  <p:transition>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102F5A1F-120B-46CF-9E5E-61C381D3216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826622427"/>
      </p:ext>
    </p:extLst>
  </p:cSld>
  <p:clrMapOvr>
    <a:masterClrMapping/>
  </p:clrMapOvr>
  <p:transition>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6"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7" name="Rectangle 25"/>
          <p:cNvSpPr>
            <a:spLocks noGrp="1" noChangeArrowheads="1"/>
          </p:cNvSpPr>
          <p:nvPr>
            <p:ph type="sldNum" sz="quarter" idx="12"/>
          </p:nvPr>
        </p:nvSpPr>
        <p:spPr>
          <a:ln/>
        </p:spPr>
        <p:txBody>
          <a:bodyPr/>
          <a:lstStyle>
            <a:lvl1pPr>
              <a:defRPr/>
            </a:lvl1pPr>
          </a:lstStyle>
          <a:p>
            <a:pPr>
              <a:defRPr/>
            </a:pPr>
            <a:fld id="{79EE9559-E3BA-48CA-8397-BD43A995370F}"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3812315176"/>
      </p:ext>
    </p:extLst>
  </p:cSld>
  <p:clrMapOvr>
    <a:masterClrMapping/>
  </p:clrMapOvr>
  <p:transition>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A3B5057-9AF7-4F90-B6ED-7D7989F71C91}"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691699393"/>
      </p:ext>
    </p:extLst>
  </p:cSld>
  <p:clrMapOvr>
    <a:masterClrMapping/>
  </p:clrMapOvr>
  <p:transition>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23"/>
          <p:cNvSpPr>
            <a:spLocks noGrp="1" noChangeArrowheads="1"/>
          </p:cNvSpPr>
          <p:nvPr>
            <p:ph type="dt" sz="half" idx="10"/>
          </p:nvPr>
        </p:nvSpPr>
        <p:spPr>
          <a:ln/>
        </p:spPr>
        <p:txBody>
          <a:bodyPr/>
          <a:lstStyle>
            <a:lvl1pPr>
              <a:defRPr/>
            </a:lvl1pPr>
          </a:lstStyle>
          <a:p>
            <a:pPr>
              <a:defRPr/>
            </a:pPr>
            <a:endParaRPr lang="es-ES" altLang="es-ES">
              <a:solidFill>
                <a:srgbClr val="FFFFFF"/>
              </a:solidFill>
            </a:endParaRPr>
          </a:p>
        </p:txBody>
      </p:sp>
      <p:sp>
        <p:nvSpPr>
          <p:cNvPr id="5" name="Rectangle 24"/>
          <p:cNvSpPr>
            <a:spLocks noGrp="1" noChangeArrowheads="1"/>
          </p:cNvSpPr>
          <p:nvPr>
            <p:ph type="ftr" sz="quarter" idx="11"/>
          </p:nvPr>
        </p:nvSpPr>
        <p:spPr>
          <a:ln/>
        </p:spPr>
        <p:txBody>
          <a:bodyPr/>
          <a:lstStyle>
            <a:lvl1pPr>
              <a:defRPr/>
            </a:lvl1pPr>
          </a:lstStyle>
          <a:p>
            <a:pPr>
              <a:defRPr/>
            </a:pPr>
            <a:endParaRPr lang="es-ES" altLang="es-ES">
              <a:solidFill>
                <a:srgbClr val="FFFFFF"/>
              </a:solidFill>
            </a:endParaRPr>
          </a:p>
        </p:txBody>
      </p:sp>
      <p:sp>
        <p:nvSpPr>
          <p:cNvPr id="6" name="Rectangle 25"/>
          <p:cNvSpPr>
            <a:spLocks noGrp="1" noChangeArrowheads="1"/>
          </p:cNvSpPr>
          <p:nvPr>
            <p:ph type="sldNum" sz="quarter" idx="12"/>
          </p:nvPr>
        </p:nvSpPr>
        <p:spPr>
          <a:ln/>
        </p:spPr>
        <p:txBody>
          <a:bodyPr/>
          <a:lstStyle>
            <a:lvl1pPr>
              <a:defRPr/>
            </a:lvl1pPr>
          </a:lstStyle>
          <a:p>
            <a:pPr>
              <a:defRPr/>
            </a:pPr>
            <a:fld id="{62957BDE-D4FD-4B7D-84FA-7E804D7C7D05}" type="slidenum">
              <a:rPr lang="es-ES" altLang="es-ES">
                <a:solidFill>
                  <a:srgbClr val="FFFFFF"/>
                </a:solidFill>
              </a:rPr>
              <a:pPr>
                <a:defRPr/>
              </a:pPr>
              <a:t>‹Nº›</a:t>
            </a:fld>
            <a:endParaRPr lang="es-ES" altLang="es-ES">
              <a:solidFill>
                <a:srgbClr val="FFFFFF"/>
              </a:solidFill>
            </a:endParaRPr>
          </a:p>
        </p:txBody>
      </p:sp>
    </p:spTree>
    <p:extLst>
      <p:ext uri="{BB962C8B-B14F-4D97-AF65-F5344CB8AC3E}">
        <p14:creationId xmlns:p14="http://schemas.microsoft.com/office/powerpoint/2010/main" val="1169553602"/>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5" Type="http://schemas.openxmlformats.org/officeDocument/2006/relationships/image" Target="../media/image3.png"/><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image" Target="../media/image2.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150AA-E374-45C4-A590-D6616FC1BDC9}" type="datetimeFigureOut">
              <a:rPr lang="es-AR" smtClean="0"/>
              <a:t>13/11/2020</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006A57-44ED-4EE0-8C1A-17DE602389B9}" type="slidenum">
              <a:rPr lang="es-AR" smtClean="0"/>
              <a:t>‹Nº›</a:t>
            </a:fld>
            <a:endParaRPr lang="es-AR"/>
          </a:p>
        </p:txBody>
      </p:sp>
    </p:spTree>
    <p:extLst>
      <p:ext uri="{BB962C8B-B14F-4D97-AF65-F5344CB8AC3E}">
        <p14:creationId xmlns:p14="http://schemas.microsoft.com/office/powerpoint/2010/main" val="401311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44981328"/>
      </p:ext>
    </p:extLst>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136343069"/>
      </p:ext>
    </p:extLst>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4250936051"/>
      </p:ext>
    </p:extLst>
  </p:cSld>
  <p:clrMap bg1="dk2" tx1="lt1" bg2="dk1"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535842598"/>
      </p:ext>
    </p:extLst>
  </p:cSld>
  <p:clrMap bg1="dk2" tx1="lt1" bg2="dk1"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931480299"/>
      </p:ext>
    </p:extLst>
  </p:cSld>
  <p:clrMap bg1="dk2" tx1="lt1" bg2="dk1"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057957940"/>
      </p:ext>
    </p:extLst>
  </p:cSld>
  <p:clrMap bg1="dk2" tx1="lt1" bg2="dk1"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66472159"/>
      </p:ext>
    </p:extLst>
  </p:cSld>
  <p:clrMap bg1="dk2" tx1="lt1" bg2="dk1"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438612658"/>
      </p:ext>
    </p:extLst>
  </p:cSld>
  <p:clrMap bg1="dk2" tx1="lt1" bg2="dk1"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686733755"/>
      </p:ext>
    </p:extLst>
  </p:cSld>
  <p:clrMap bg1="dk2" tx1="lt1" bg2="dk1"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2128027519"/>
      </p:ext>
    </p:extLst>
  </p:cSld>
  <p:clrMap bg1="dk2" tx1="lt1" bg2="dk1"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61346883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2272156726"/>
      </p:ext>
    </p:extLst>
  </p:cSld>
  <p:clrMap bg1="dk2" tx1="lt1" bg2="dk1"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412256744"/>
      </p:ext>
    </p:extLst>
  </p:cSld>
  <p:clrMap bg1="dk2" tx1="lt1" bg2="dk1"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436208344"/>
      </p:ext>
    </p:extLst>
  </p:cSld>
  <p:clrMap bg1="dk2" tx1="lt1" bg2="dk1"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latin typeface="+mn-lt"/>
              </a:defRPr>
            </a:lvl1pPr>
          </a:lstStyle>
          <a:p>
            <a:pPr fontAlgn="base">
              <a:spcBef>
                <a:spcPct val="0"/>
              </a:spcBef>
              <a:spcAft>
                <a:spcPct val="0"/>
              </a:spcAft>
              <a:defRPr/>
            </a:pPr>
            <a:endParaRPr lang="es-ES" alt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latin typeface="+mn-lt"/>
              </a:defRPr>
            </a:lvl1pPr>
          </a:lstStyle>
          <a:p>
            <a:pPr fontAlgn="base">
              <a:spcBef>
                <a:spcPct val="0"/>
              </a:spcBef>
              <a:spcAft>
                <a:spcPct val="0"/>
              </a:spcAft>
              <a:defRPr/>
            </a:pPr>
            <a:endParaRPr lang="es-ES" alt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latin typeface="+mn-lt"/>
              </a:defRPr>
            </a:lvl1pPr>
          </a:lstStyle>
          <a:p>
            <a:pPr fontAlgn="base">
              <a:spcBef>
                <a:spcPct val="0"/>
              </a:spcBef>
              <a:spcAft>
                <a:spcPct val="0"/>
              </a:spcAft>
              <a:defRPr/>
            </a:pPr>
            <a:fld id="{D576F943-6B42-43E5-935F-6BF18253555B}" type="slidenum">
              <a:rPr lang="es-ES" altLang="es-ES">
                <a:solidFill>
                  <a:srgbClr val="000000"/>
                </a:solidFill>
              </a:rPr>
              <a:pPr fontAlgn="base">
                <a:spcBef>
                  <a:spcPct val="0"/>
                </a:spcBef>
                <a:spcAft>
                  <a:spcPct val="0"/>
                </a:spcAft>
                <a:defRPr/>
              </a:pPr>
              <a:t>‹Nº›</a:t>
            </a:fld>
            <a:endParaRPr lang="es-ES" altLang="es-ES">
              <a:solidFill>
                <a:srgbClr val="000000"/>
              </a:solidFill>
            </a:endParaRPr>
          </a:p>
        </p:txBody>
      </p:sp>
    </p:spTree>
    <p:extLst>
      <p:ext uri="{BB962C8B-B14F-4D97-AF65-F5344CB8AC3E}">
        <p14:creationId xmlns:p14="http://schemas.microsoft.com/office/powerpoint/2010/main" val="325289114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latin typeface="+mn-lt"/>
              </a:defRPr>
            </a:lvl1pPr>
          </a:lstStyle>
          <a:p>
            <a:pPr fontAlgn="base">
              <a:spcBef>
                <a:spcPct val="0"/>
              </a:spcBef>
              <a:spcAft>
                <a:spcPct val="0"/>
              </a:spcAft>
              <a:defRPr/>
            </a:pPr>
            <a:endParaRPr lang="es-ES" alt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latin typeface="+mn-lt"/>
              </a:defRPr>
            </a:lvl1pPr>
          </a:lstStyle>
          <a:p>
            <a:pPr fontAlgn="base">
              <a:spcBef>
                <a:spcPct val="0"/>
              </a:spcBef>
              <a:spcAft>
                <a:spcPct val="0"/>
              </a:spcAft>
              <a:defRPr/>
            </a:pPr>
            <a:endParaRPr lang="es-ES" alt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latin typeface="+mn-lt"/>
              </a:defRPr>
            </a:lvl1pPr>
          </a:lstStyle>
          <a:p>
            <a:pPr fontAlgn="base">
              <a:spcBef>
                <a:spcPct val="0"/>
              </a:spcBef>
              <a:spcAft>
                <a:spcPct val="0"/>
              </a:spcAft>
              <a:defRPr/>
            </a:pPr>
            <a:fld id="{D576F943-6B42-43E5-935F-6BF18253555B}" type="slidenum">
              <a:rPr lang="es-ES" altLang="es-ES">
                <a:solidFill>
                  <a:srgbClr val="000000"/>
                </a:solidFill>
              </a:rPr>
              <a:pPr fontAlgn="base">
                <a:spcBef>
                  <a:spcPct val="0"/>
                </a:spcBef>
                <a:spcAft>
                  <a:spcPct val="0"/>
                </a:spcAft>
                <a:defRPr/>
              </a:pPr>
              <a:t>‹Nº›</a:t>
            </a:fld>
            <a:endParaRPr lang="es-ES" altLang="es-ES">
              <a:solidFill>
                <a:srgbClr val="000000"/>
              </a:solidFill>
            </a:endParaRPr>
          </a:p>
        </p:txBody>
      </p:sp>
    </p:spTree>
    <p:extLst>
      <p:ext uri="{BB962C8B-B14F-4D97-AF65-F5344CB8AC3E}">
        <p14:creationId xmlns:p14="http://schemas.microsoft.com/office/powerpoint/2010/main" val="420538249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p:rand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67587"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33"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5"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7"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8"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9"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0"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67598"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599"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600"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67603"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9"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7605"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AR" smtClean="0"/>
              <a:t>Haga clic para cambiar el estilo de título	</a:t>
            </a:r>
          </a:p>
        </p:txBody>
      </p:sp>
      <p:sp>
        <p:nvSpPr>
          <p:cNvPr id="67606"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el estilo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67607"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8"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9"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0E85A6E1-2C3D-4B88-B794-1226BDEF6E67}" type="slidenum">
              <a:rPr lang="es-ES" altLang="es-AR">
                <a:solidFill>
                  <a:srgbClr val="FFFFFF"/>
                </a:solidFill>
              </a:rPr>
              <a:pPr fontAlgn="base">
                <a:spcBef>
                  <a:spcPct val="0"/>
                </a:spcBef>
                <a:spcAft>
                  <a:spcPct val="0"/>
                </a:spcAft>
                <a:defRPr/>
              </a:pPr>
              <a:t>‹Nº›</a:t>
            </a:fld>
            <a:endParaRPr lang="es-ES" altLang="es-AR">
              <a:solidFill>
                <a:srgbClr val="FFFFFF"/>
              </a:solidFill>
            </a:endParaRPr>
          </a:p>
        </p:txBody>
      </p:sp>
    </p:spTree>
    <p:extLst>
      <p:ext uri="{BB962C8B-B14F-4D97-AF65-F5344CB8AC3E}">
        <p14:creationId xmlns:p14="http://schemas.microsoft.com/office/powerpoint/2010/main" val="111325084"/>
      </p:ext>
    </p:extLst>
  </p:cSld>
  <p:clrMap bg1="dk2" tx1="lt1" bg2="dk1"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67587"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33"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5"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7"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8"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9"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0"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67598"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599"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600"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67603"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9"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7605"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AR" smtClean="0"/>
              <a:t>Haga clic para cambiar el estilo de título	</a:t>
            </a:r>
          </a:p>
        </p:txBody>
      </p:sp>
      <p:sp>
        <p:nvSpPr>
          <p:cNvPr id="67606"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el estilo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67607"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8"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9"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0E85A6E1-2C3D-4B88-B794-1226BDEF6E67}" type="slidenum">
              <a:rPr lang="es-ES" altLang="es-AR">
                <a:solidFill>
                  <a:srgbClr val="FFFFFF"/>
                </a:solidFill>
              </a:rPr>
              <a:pPr fontAlgn="base">
                <a:spcBef>
                  <a:spcPct val="0"/>
                </a:spcBef>
                <a:spcAft>
                  <a:spcPct val="0"/>
                </a:spcAft>
                <a:defRPr/>
              </a:pPr>
              <a:t>‹Nº›</a:t>
            </a:fld>
            <a:endParaRPr lang="es-ES" altLang="es-AR">
              <a:solidFill>
                <a:srgbClr val="FFFFFF"/>
              </a:solidFill>
            </a:endParaRPr>
          </a:p>
        </p:txBody>
      </p:sp>
    </p:spTree>
    <p:extLst>
      <p:ext uri="{BB962C8B-B14F-4D97-AF65-F5344CB8AC3E}">
        <p14:creationId xmlns:p14="http://schemas.microsoft.com/office/powerpoint/2010/main" val="690108371"/>
      </p:ext>
    </p:extLst>
  </p:cSld>
  <p:clrMap bg1="dk2" tx1="lt1" bg2="dk1" tx2="lt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67587"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33" name="Freeform 4"/>
            <p:cNvSpPr>
              <a:spLocks/>
            </p:cNvSpPr>
            <p:nvPr/>
          </p:nvSpPr>
          <p:spPr bwMode="hidden">
            <a:xfrm>
              <a:off x="0" y="2496"/>
              <a:ext cx="2112" cy="1604"/>
            </a:xfrm>
            <a:custGeom>
              <a:avLst/>
              <a:gdLst>
                <a:gd name="T0" fmla="*/ 565 w 2123"/>
                <a:gd name="T1" fmla="*/ 789 h 1696"/>
                <a:gd name="T2" fmla="*/ 529 w 2123"/>
                <a:gd name="T3" fmla="*/ 517 h 1696"/>
                <a:gd name="T4" fmla="*/ 655 w 2123"/>
                <a:gd name="T5" fmla="*/ 300 h 1696"/>
                <a:gd name="T6" fmla="*/ 902 w 2123"/>
                <a:gd name="T7" fmla="*/ 445 h 1696"/>
                <a:gd name="T8" fmla="*/ 1184 w 2123"/>
                <a:gd name="T9" fmla="*/ 657 h 1696"/>
                <a:gd name="T10" fmla="*/ 1443 w 2123"/>
                <a:gd name="T11" fmla="*/ 839 h 1696"/>
                <a:gd name="T12" fmla="*/ 1755 w 2123"/>
                <a:gd name="T13" fmla="*/ 1029 h 1696"/>
                <a:gd name="T14" fmla="*/ 1833 w 2123"/>
                <a:gd name="T15" fmla="*/ 1069 h 1696"/>
                <a:gd name="T16" fmla="*/ 1790 w 2123"/>
                <a:gd name="T17" fmla="*/ 1025 h 1696"/>
                <a:gd name="T18" fmla="*/ 1376 w 2123"/>
                <a:gd name="T19" fmla="*/ 758 h 1696"/>
                <a:gd name="T20" fmla="*/ 1058 w 2123"/>
                <a:gd name="T21" fmla="*/ 517 h 1696"/>
                <a:gd name="T22" fmla="*/ 703 w 2123"/>
                <a:gd name="T23" fmla="*/ 249 h 1696"/>
                <a:gd name="T24" fmla="*/ 974 w 2123"/>
                <a:gd name="T25" fmla="*/ 235 h 1696"/>
                <a:gd name="T26" fmla="*/ 1251 w 2123"/>
                <a:gd name="T27" fmla="*/ 240 h 1696"/>
                <a:gd name="T28" fmla="*/ 1574 w 2123"/>
                <a:gd name="T29" fmla="*/ 203 h 1696"/>
                <a:gd name="T30" fmla="*/ 2068 w 2123"/>
                <a:gd name="T31" fmla="*/ 148 h 1696"/>
                <a:gd name="T32" fmla="*/ 2020 w 2123"/>
                <a:gd name="T33" fmla="*/ 131 h 1696"/>
                <a:gd name="T34" fmla="*/ 1503 w 2123"/>
                <a:gd name="T35" fmla="*/ 195 h 1696"/>
                <a:gd name="T36" fmla="*/ 1178 w 2123"/>
                <a:gd name="T37" fmla="*/ 208 h 1696"/>
                <a:gd name="T38" fmla="*/ 739 w 2123"/>
                <a:gd name="T39" fmla="*/ 195 h 1696"/>
                <a:gd name="T40" fmla="*/ 799 w 2123"/>
                <a:gd name="T41" fmla="*/ 172 h 1696"/>
                <a:gd name="T42" fmla="*/ 1112 w 2123"/>
                <a:gd name="T43" fmla="*/ 0 h 1696"/>
                <a:gd name="T44" fmla="*/ 1058 w 2123"/>
                <a:gd name="T45" fmla="*/ 23 h 1696"/>
                <a:gd name="T46" fmla="*/ 985 w 2123"/>
                <a:gd name="T47" fmla="*/ 63 h 1696"/>
                <a:gd name="T48" fmla="*/ 835 w 2123"/>
                <a:gd name="T49" fmla="*/ 145 h 1696"/>
                <a:gd name="T50" fmla="*/ 655 w 2123"/>
                <a:gd name="T51" fmla="*/ 213 h 1696"/>
                <a:gd name="T52" fmla="*/ 619 w 2123"/>
                <a:gd name="T53" fmla="*/ 272 h 1696"/>
                <a:gd name="T54" fmla="*/ 295 w 2123"/>
                <a:gd name="T55" fmla="*/ 445 h 1696"/>
                <a:gd name="T56" fmla="*/ 0 w 2123"/>
                <a:gd name="T57" fmla="*/ 549 h 1696"/>
                <a:gd name="T58" fmla="*/ 0 w 2123"/>
                <a:gd name="T59" fmla="*/ 553 h 1696"/>
                <a:gd name="T60" fmla="*/ 0 w 2123"/>
                <a:gd name="T61" fmla="*/ 581 h 1696"/>
                <a:gd name="T62" fmla="*/ 289 w 2123"/>
                <a:gd name="T63" fmla="*/ 480 h 1696"/>
                <a:gd name="T64" fmla="*/ 577 w 2123"/>
                <a:gd name="T65" fmla="*/ 326 h 1696"/>
                <a:gd name="T66" fmla="*/ 493 w 2123"/>
                <a:gd name="T67" fmla="*/ 508 h 1696"/>
                <a:gd name="T68" fmla="*/ 511 w 2123"/>
                <a:gd name="T69" fmla="*/ 753 h 1696"/>
                <a:gd name="T70" fmla="*/ 450 w 2123"/>
                <a:gd name="T71" fmla="*/ 883 h 1696"/>
                <a:gd name="T72" fmla="*/ 319 w 2123"/>
                <a:gd name="T73" fmla="*/ 1120 h 1696"/>
                <a:gd name="T74" fmla="*/ 313 w 2123"/>
                <a:gd name="T75" fmla="*/ 1283 h 1696"/>
                <a:gd name="T76" fmla="*/ 319 w 2123"/>
                <a:gd name="T77" fmla="*/ 1283 h 1696"/>
                <a:gd name="T78" fmla="*/ 337 w 2123"/>
                <a:gd name="T79" fmla="*/ 1175 h 1696"/>
                <a:gd name="T80" fmla="*/ 565 w 2123"/>
                <a:gd name="T81" fmla="*/ 789 h 1696"/>
                <a:gd name="T82" fmla="*/ 565 w 2123"/>
                <a:gd name="T83" fmla="*/ 789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5" name="Freeform 6"/>
            <p:cNvSpPr>
              <a:spLocks/>
            </p:cNvSpPr>
            <p:nvPr/>
          </p:nvSpPr>
          <p:spPr bwMode="hidden">
            <a:xfrm>
              <a:off x="0" y="524"/>
              <a:ext cx="973" cy="1195"/>
            </a:xfrm>
            <a:custGeom>
              <a:avLst/>
              <a:gdLst>
                <a:gd name="T0" fmla="*/ 328 w 969"/>
                <a:gd name="T1" fmla="*/ 1201 h 1192"/>
                <a:gd name="T2" fmla="*/ 500 w 969"/>
                <a:gd name="T3" fmla="*/ 1207 h 1192"/>
                <a:gd name="T4" fmla="*/ 590 w 969"/>
                <a:gd name="T5" fmla="*/ 1165 h 1192"/>
                <a:gd name="T6" fmla="*/ 828 w 969"/>
                <a:gd name="T7" fmla="*/ 1100 h 1192"/>
                <a:gd name="T8" fmla="*/ 953 w 969"/>
                <a:gd name="T9" fmla="*/ 1070 h 1192"/>
                <a:gd name="T10" fmla="*/ 774 w 969"/>
                <a:gd name="T11" fmla="*/ 1001 h 1192"/>
                <a:gd name="T12" fmla="*/ 566 w 969"/>
                <a:gd name="T13" fmla="*/ 963 h 1192"/>
                <a:gd name="T14" fmla="*/ 202 w 969"/>
                <a:gd name="T15" fmla="*/ 981 h 1192"/>
                <a:gd name="T16" fmla="*/ 304 w 969"/>
                <a:gd name="T17" fmla="*/ 903 h 1192"/>
                <a:gd name="T18" fmla="*/ 506 w 969"/>
                <a:gd name="T19" fmla="*/ 813 h 1192"/>
                <a:gd name="T20" fmla="*/ 709 w 969"/>
                <a:gd name="T21" fmla="*/ 681 h 1192"/>
                <a:gd name="T22" fmla="*/ 715 w 969"/>
                <a:gd name="T23" fmla="*/ 681 h 1192"/>
                <a:gd name="T24" fmla="*/ 727 w 969"/>
                <a:gd name="T25" fmla="*/ 675 h 1192"/>
                <a:gd name="T26" fmla="*/ 768 w 969"/>
                <a:gd name="T27" fmla="*/ 657 h 1192"/>
                <a:gd name="T28" fmla="*/ 792 w 969"/>
                <a:gd name="T29" fmla="*/ 651 h 1192"/>
                <a:gd name="T30" fmla="*/ 804 w 969"/>
                <a:gd name="T31" fmla="*/ 639 h 1192"/>
                <a:gd name="T32" fmla="*/ 810 w 969"/>
                <a:gd name="T33" fmla="*/ 627 h 1192"/>
                <a:gd name="T34" fmla="*/ 804 w 969"/>
                <a:gd name="T35" fmla="*/ 621 h 1192"/>
                <a:gd name="T36" fmla="*/ 798 w 969"/>
                <a:gd name="T37" fmla="*/ 609 h 1192"/>
                <a:gd name="T38" fmla="*/ 798 w 969"/>
                <a:gd name="T39" fmla="*/ 580 h 1192"/>
                <a:gd name="T40" fmla="*/ 810 w 969"/>
                <a:gd name="T41" fmla="*/ 550 h 1192"/>
                <a:gd name="T42" fmla="*/ 822 w 969"/>
                <a:gd name="T43" fmla="*/ 520 h 1192"/>
                <a:gd name="T44" fmla="*/ 840 w 969"/>
                <a:gd name="T45" fmla="*/ 490 h 1192"/>
                <a:gd name="T46" fmla="*/ 853 w 969"/>
                <a:gd name="T47" fmla="*/ 460 h 1192"/>
                <a:gd name="T48" fmla="*/ 861 w 969"/>
                <a:gd name="T49" fmla="*/ 442 h 1192"/>
                <a:gd name="T50" fmla="*/ 869 w 969"/>
                <a:gd name="T51" fmla="*/ 436 h 1192"/>
                <a:gd name="T52" fmla="*/ 869 w 969"/>
                <a:gd name="T53" fmla="*/ 352 h 1192"/>
                <a:gd name="T54" fmla="*/ 869 w 969"/>
                <a:gd name="T55" fmla="*/ 346 h 1192"/>
                <a:gd name="T56" fmla="*/ 875 w 969"/>
                <a:gd name="T57" fmla="*/ 340 h 1192"/>
                <a:gd name="T58" fmla="*/ 893 w 969"/>
                <a:gd name="T59" fmla="*/ 310 h 1192"/>
                <a:gd name="T60" fmla="*/ 905 w 969"/>
                <a:gd name="T61" fmla="*/ 274 h 1192"/>
                <a:gd name="T62" fmla="*/ 917 w 969"/>
                <a:gd name="T63" fmla="*/ 244 h 1192"/>
                <a:gd name="T64" fmla="*/ 923 w 969"/>
                <a:gd name="T65" fmla="*/ 232 h 1192"/>
                <a:gd name="T66" fmla="*/ 929 w 969"/>
                <a:gd name="T67" fmla="*/ 220 h 1192"/>
                <a:gd name="T68" fmla="*/ 947 w 969"/>
                <a:gd name="T69" fmla="*/ 173 h 1192"/>
                <a:gd name="T70" fmla="*/ 965 w 969"/>
                <a:gd name="T71" fmla="*/ 137 h 1192"/>
                <a:gd name="T72" fmla="*/ 971 w 969"/>
                <a:gd name="T73" fmla="*/ 125 h 1192"/>
                <a:gd name="T74" fmla="*/ 971 w 969"/>
                <a:gd name="T75" fmla="*/ 119 h 1192"/>
                <a:gd name="T76" fmla="*/ 989 w 969"/>
                <a:gd name="T77" fmla="*/ 0 h 1192"/>
                <a:gd name="T78" fmla="*/ 965 w 969"/>
                <a:gd name="T79" fmla="*/ 47 h 1192"/>
                <a:gd name="T80" fmla="*/ 798 w 969"/>
                <a:gd name="T81" fmla="*/ 113 h 1192"/>
                <a:gd name="T82" fmla="*/ 721 w 969"/>
                <a:gd name="T83" fmla="*/ 161 h 1192"/>
                <a:gd name="T84" fmla="*/ 470 w 969"/>
                <a:gd name="T85" fmla="*/ 238 h 1192"/>
                <a:gd name="T86" fmla="*/ 286 w 969"/>
                <a:gd name="T87" fmla="*/ 292 h 1192"/>
                <a:gd name="T88" fmla="*/ 178 w 969"/>
                <a:gd name="T89" fmla="*/ 298 h 1192"/>
                <a:gd name="T90" fmla="*/ 12 w 969"/>
                <a:gd name="T91" fmla="*/ 490 h 1192"/>
                <a:gd name="T92" fmla="*/ 0 w 969"/>
                <a:gd name="T93" fmla="*/ 514 h 1192"/>
                <a:gd name="T94" fmla="*/ 0 w 969"/>
                <a:gd name="T95" fmla="*/ 1201 h 1192"/>
                <a:gd name="T96" fmla="*/ 96 w 969"/>
                <a:gd name="T97" fmla="*/ 1195 h 1192"/>
                <a:gd name="T98" fmla="*/ 328 w 969"/>
                <a:gd name="T99" fmla="*/ 1201 h 1192"/>
                <a:gd name="T100" fmla="*/ 328 w 969"/>
                <a:gd name="T101" fmla="*/ 1201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7" name="Freeform 8"/>
            <p:cNvSpPr>
              <a:spLocks/>
            </p:cNvSpPr>
            <p:nvPr/>
          </p:nvSpPr>
          <p:spPr bwMode="hidden">
            <a:xfrm>
              <a:off x="3525" y="1"/>
              <a:ext cx="2185" cy="1508"/>
            </a:xfrm>
            <a:custGeom>
              <a:avLst/>
              <a:gdLst>
                <a:gd name="T0" fmla="*/ 1054 w 2176"/>
                <a:gd name="T1" fmla="*/ 777 h 1505"/>
                <a:gd name="T2" fmla="*/ 1215 w 2176"/>
                <a:gd name="T3" fmla="*/ 1245 h 1505"/>
                <a:gd name="T4" fmla="*/ 976 w 2176"/>
                <a:gd name="T5" fmla="*/ 1203 h 1505"/>
                <a:gd name="T6" fmla="*/ 738 w 2176"/>
                <a:gd name="T7" fmla="*/ 1137 h 1505"/>
                <a:gd name="T8" fmla="*/ 452 w 2176"/>
                <a:gd name="T9" fmla="*/ 1119 h 1505"/>
                <a:gd name="T10" fmla="*/ 0 w 2176"/>
                <a:gd name="T11" fmla="*/ 1089 h 1505"/>
                <a:gd name="T12" fmla="*/ 30 w 2176"/>
                <a:gd name="T13" fmla="*/ 1125 h 1505"/>
                <a:gd name="T14" fmla="*/ 506 w 2176"/>
                <a:gd name="T15" fmla="*/ 1143 h 1505"/>
                <a:gd name="T16" fmla="*/ 792 w 2176"/>
                <a:gd name="T17" fmla="*/ 1197 h 1505"/>
                <a:gd name="T18" fmla="*/ 1155 w 2176"/>
                <a:gd name="T19" fmla="*/ 1316 h 1505"/>
                <a:gd name="T20" fmla="*/ 1090 w 2176"/>
                <a:gd name="T21" fmla="*/ 1334 h 1505"/>
                <a:gd name="T22" fmla="*/ 726 w 2176"/>
                <a:gd name="T23" fmla="*/ 1520 h 1505"/>
                <a:gd name="T24" fmla="*/ 780 w 2176"/>
                <a:gd name="T25" fmla="*/ 1496 h 1505"/>
                <a:gd name="T26" fmla="*/ 881 w 2176"/>
                <a:gd name="T27" fmla="*/ 1454 h 1505"/>
                <a:gd name="T28" fmla="*/ 1042 w 2176"/>
                <a:gd name="T29" fmla="*/ 1370 h 1505"/>
                <a:gd name="T30" fmla="*/ 1239 w 2176"/>
                <a:gd name="T31" fmla="*/ 1310 h 1505"/>
                <a:gd name="T32" fmla="*/ 1292 w 2176"/>
                <a:gd name="T33" fmla="*/ 1233 h 1505"/>
                <a:gd name="T34" fmla="*/ 1667 w 2176"/>
                <a:gd name="T35" fmla="*/ 1053 h 1505"/>
                <a:gd name="T36" fmla="*/ 1971 w 2176"/>
                <a:gd name="T37" fmla="*/ 963 h 1505"/>
                <a:gd name="T38" fmla="*/ 2221 w 2176"/>
                <a:gd name="T39" fmla="*/ 831 h 1505"/>
                <a:gd name="T40" fmla="*/ 2001 w 2176"/>
                <a:gd name="T41" fmla="*/ 921 h 1505"/>
                <a:gd name="T42" fmla="*/ 1691 w 2176"/>
                <a:gd name="T43" fmla="*/ 999 h 1505"/>
                <a:gd name="T44" fmla="*/ 1369 w 2176"/>
                <a:gd name="T45" fmla="*/ 1161 h 1505"/>
                <a:gd name="T46" fmla="*/ 1531 w 2176"/>
                <a:gd name="T47" fmla="*/ 915 h 1505"/>
                <a:gd name="T48" fmla="*/ 1655 w 2176"/>
                <a:gd name="T49" fmla="*/ 550 h 1505"/>
                <a:gd name="T50" fmla="*/ 1775 w 2176"/>
                <a:gd name="T51" fmla="*/ 377 h 1505"/>
                <a:gd name="T52" fmla="*/ 2019 w 2176"/>
                <a:gd name="T53" fmla="*/ 60 h 1505"/>
                <a:gd name="T54" fmla="*/ 2043 w 2176"/>
                <a:gd name="T55" fmla="*/ 0 h 1505"/>
                <a:gd name="T56" fmla="*/ 2013 w 2176"/>
                <a:gd name="T57" fmla="*/ 0 h 1505"/>
                <a:gd name="T58" fmla="*/ 1631 w 2176"/>
                <a:gd name="T59" fmla="*/ 485 h 1505"/>
                <a:gd name="T60" fmla="*/ 1507 w 2176"/>
                <a:gd name="T61" fmla="*/ 897 h 1505"/>
                <a:gd name="T62" fmla="*/ 1280 w 2176"/>
                <a:gd name="T63" fmla="*/ 1185 h 1505"/>
                <a:gd name="T64" fmla="*/ 1155 w 2176"/>
                <a:gd name="T65" fmla="*/ 915 h 1505"/>
                <a:gd name="T66" fmla="*/ 1030 w 2176"/>
                <a:gd name="T67" fmla="*/ 545 h 1505"/>
                <a:gd name="T68" fmla="*/ 905 w 2176"/>
                <a:gd name="T69" fmla="*/ 222 h 1505"/>
                <a:gd name="T70" fmla="*/ 804 w 2176"/>
                <a:gd name="T71" fmla="*/ 0 h 1505"/>
                <a:gd name="T72" fmla="*/ 768 w 2176"/>
                <a:gd name="T73" fmla="*/ 0 h 1505"/>
                <a:gd name="T74" fmla="*/ 923 w 2176"/>
                <a:gd name="T75" fmla="*/ 359 h 1505"/>
                <a:gd name="T76" fmla="*/ 1054 w 2176"/>
                <a:gd name="T77" fmla="*/ 777 h 1505"/>
                <a:gd name="T78" fmla="*/ 1054 w 2176"/>
                <a:gd name="T79" fmla="*/ 777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8" name="Freeform 9"/>
            <p:cNvSpPr>
              <a:spLocks/>
            </p:cNvSpPr>
            <p:nvPr/>
          </p:nvSpPr>
          <p:spPr bwMode="hidden">
            <a:xfrm>
              <a:off x="0" y="649"/>
              <a:ext cx="816" cy="806"/>
            </a:xfrm>
            <a:custGeom>
              <a:avLst/>
              <a:gdLst>
                <a:gd name="T0" fmla="*/ 166 w 813"/>
                <a:gd name="T1" fmla="*/ 569 h 804"/>
                <a:gd name="T2" fmla="*/ 334 w 813"/>
                <a:gd name="T3" fmla="*/ 443 h 804"/>
                <a:gd name="T4" fmla="*/ 656 w 813"/>
                <a:gd name="T5" fmla="*/ 221 h 804"/>
                <a:gd name="T6" fmla="*/ 828 w 813"/>
                <a:gd name="T7" fmla="*/ 0 h 804"/>
                <a:gd name="T8" fmla="*/ 690 w 813"/>
                <a:gd name="T9" fmla="*/ 150 h 804"/>
                <a:gd name="T10" fmla="*/ 149 w 813"/>
                <a:gd name="T11" fmla="*/ 509 h 804"/>
                <a:gd name="T12" fmla="*/ 0 w 813"/>
                <a:gd name="T13" fmla="*/ 742 h 804"/>
                <a:gd name="T14" fmla="*/ 0 w 813"/>
                <a:gd name="T15" fmla="*/ 814 h 804"/>
                <a:gd name="T16" fmla="*/ 166 w 813"/>
                <a:gd name="T17" fmla="*/ 569 h 804"/>
                <a:gd name="T18" fmla="*/ 166 w 813"/>
                <a:gd name="T19" fmla="*/ 569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9" name="Freeform 10"/>
            <p:cNvSpPr>
              <a:spLocks/>
            </p:cNvSpPr>
            <p:nvPr/>
          </p:nvSpPr>
          <p:spPr bwMode="hidden">
            <a:xfrm>
              <a:off x="0" y="1545"/>
              <a:ext cx="762" cy="107"/>
            </a:xfrm>
            <a:custGeom>
              <a:avLst/>
              <a:gdLst>
                <a:gd name="T0" fmla="*/ 470 w 759"/>
                <a:gd name="T1" fmla="*/ 66 h 107"/>
                <a:gd name="T2" fmla="*/ 774 w 759"/>
                <a:gd name="T3" fmla="*/ 0 h 107"/>
                <a:gd name="T4" fmla="*/ 506 w 759"/>
                <a:gd name="T5" fmla="*/ 36 h 107"/>
                <a:gd name="T6" fmla="*/ 143 w 759"/>
                <a:gd name="T7" fmla="*/ 48 h 107"/>
                <a:gd name="T8" fmla="*/ 0 w 759"/>
                <a:gd name="T9" fmla="*/ 78 h 107"/>
                <a:gd name="T10" fmla="*/ 0 w 759"/>
                <a:gd name="T11" fmla="*/ 107 h 107"/>
                <a:gd name="T12" fmla="*/ 96 w 759"/>
                <a:gd name="T13" fmla="*/ 89 h 107"/>
                <a:gd name="T14" fmla="*/ 470 w 759"/>
                <a:gd name="T15" fmla="*/ 66 h 107"/>
                <a:gd name="T16" fmla="*/ 470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0" name="Freeform 11"/>
            <p:cNvSpPr>
              <a:spLocks/>
            </p:cNvSpPr>
            <p:nvPr/>
          </p:nvSpPr>
          <p:spPr bwMode="hidden">
            <a:xfrm>
              <a:off x="2314" y="3431"/>
              <a:ext cx="3182" cy="745"/>
            </a:xfrm>
            <a:custGeom>
              <a:avLst/>
              <a:gdLst>
                <a:gd name="T0" fmla="*/ 1417 w 3169"/>
                <a:gd name="T1" fmla="*/ 244 h 743"/>
                <a:gd name="T2" fmla="*/ 1769 w 3169"/>
                <a:gd name="T3" fmla="*/ 238 h 743"/>
                <a:gd name="T4" fmla="*/ 2132 w 3169"/>
                <a:gd name="T5" fmla="*/ 256 h 743"/>
                <a:gd name="T6" fmla="*/ 2555 w 3169"/>
                <a:gd name="T7" fmla="*/ 238 h 743"/>
                <a:gd name="T8" fmla="*/ 3234 w 3169"/>
                <a:gd name="T9" fmla="*/ 209 h 743"/>
                <a:gd name="T10" fmla="*/ 3180 w 3169"/>
                <a:gd name="T11" fmla="*/ 191 h 743"/>
                <a:gd name="T12" fmla="*/ 2472 w 3169"/>
                <a:gd name="T13" fmla="*/ 226 h 743"/>
                <a:gd name="T14" fmla="*/ 2043 w 3169"/>
                <a:gd name="T15" fmla="*/ 226 h 743"/>
                <a:gd name="T16" fmla="*/ 1489 w 3169"/>
                <a:gd name="T17" fmla="*/ 191 h 743"/>
                <a:gd name="T18" fmla="*/ 1573 w 3169"/>
                <a:gd name="T19" fmla="*/ 168 h 743"/>
                <a:gd name="T20" fmla="*/ 2079 w 3169"/>
                <a:gd name="T21" fmla="*/ 0 h 743"/>
                <a:gd name="T22" fmla="*/ 2001 w 3169"/>
                <a:gd name="T23" fmla="*/ 24 h 743"/>
                <a:gd name="T24" fmla="*/ 1876 w 3169"/>
                <a:gd name="T25" fmla="*/ 66 h 743"/>
                <a:gd name="T26" fmla="*/ 1637 w 3169"/>
                <a:gd name="T27" fmla="*/ 138 h 743"/>
                <a:gd name="T28" fmla="*/ 1368 w 3169"/>
                <a:gd name="T29" fmla="*/ 203 h 743"/>
                <a:gd name="T30" fmla="*/ 1293 w 3169"/>
                <a:gd name="T31" fmla="*/ 256 h 743"/>
                <a:gd name="T32" fmla="*/ 780 w 3169"/>
                <a:gd name="T33" fmla="*/ 418 h 743"/>
                <a:gd name="T34" fmla="*/ 340 w 3169"/>
                <a:gd name="T35" fmla="*/ 508 h 743"/>
                <a:gd name="T36" fmla="*/ 0 w 3169"/>
                <a:gd name="T37" fmla="*/ 627 h 743"/>
                <a:gd name="T38" fmla="*/ 304 w 3169"/>
                <a:gd name="T39" fmla="*/ 544 h 743"/>
                <a:gd name="T40" fmla="*/ 750 w 3169"/>
                <a:gd name="T41" fmla="*/ 454 h 743"/>
                <a:gd name="T42" fmla="*/ 1203 w 3169"/>
                <a:gd name="T43" fmla="*/ 316 h 743"/>
                <a:gd name="T44" fmla="*/ 1001 w 3169"/>
                <a:gd name="T45" fmla="*/ 496 h 743"/>
                <a:gd name="T46" fmla="*/ 887 w 3169"/>
                <a:gd name="T47" fmla="*/ 753 h 743"/>
                <a:gd name="T48" fmla="*/ 881 w 3169"/>
                <a:gd name="T49" fmla="*/ 753 h 743"/>
                <a:gd name="T50" fmla="*/ 953 w 3169"/>
                <a:gd name="T51" fmla="*/ 753 h 743"/>
                <a:gd name="T52" fmla="*/ 1042 w 3169"/>
                <a:gd name="T53" fmla="*/ 502 h 743"/>
                <a:gd name="T54" fmla="*/ 1322 w 3169"/>
                <a:gd name="T55" fmla="*/ 286 h 743"/>
                <a:gd name="T56" fmla="*/ 1561 w 3169"/>
                <a:gd name="T57" fmla="*/ 454 h 743"/>
                <a:gd name="T58" fmla="*/ 1805 w 3169"/>
                <a:gd name="T59" fmla="*/ 687 h 743"/>
                <a:gd name="T60" fmla="*/ 1894 w 3169"/>
                <a:gd name="T61" fmla="*/ 753 h 743"/>
                <a:gd name="T62" fmla="*/ 1959 w 3169"/>
                <a:gd name="T63" fmla="*/ 753 h 743"/>
                <a:gd name="T64" fmla="*/ 1727 w 3169"/>
                <a:gd name="T65" fmla="*/ 532 h 743"/>
                <a:gd name="T66" fmla="*/ 1417 w 3169"/>
                <a:gd name="T67" fmla="*/ 244 h 743"/>
                <a:gd name="T68" fmla="*/ 1417 w 3169"/>
                <a:gd name="T69" fmla="*/ 244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base" hangingPunct="1">
                <a:spcBef>
                  <a:spcPct val="0"/>
                </a:spcBef>
                <a:spcAft>
                  <a:spcPct val="0"/>
                </a:spcAft>
                <a:defRPr/>
              </a:pPr>
              <a:endParaRPr lang="es-AR" altLang="es-AR" smtClean="0">
                <a:solidFill>
                  <a:srgbClr val="FFFFFF"/>
                </a:solidFill>
              </a:endParaRPr>
            </a:p>
          </p:txBody>
        </p:sp>
        <p:sp>
          <p:nvSpPr>
            <p:cNvPr id="67598"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599"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67600"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67603"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AR">
                <a:solidFill>
                  <a:srgbClr val="FFFFFF"/>
                </a:solidFill>
              </a:endParaRPr>
            </a:p>
          </p:txBody>
        </p:sp>
        <p:sp>
          <p:nvSpPr>
            <p:cNvPr id="1049" name="Freeform 20"/>
            <p:cNvSpPr>
              <a:spLocks/>
            </p:cNvSpPr>
            <p:nvPr/>
          </p:nvSpPr>
          <p:spPr bwMode="hidden">
            <a:xfrm>
              <a:off x="3160" y="1860"/>
              <a:ext cx="2162" cy="1934"/>
            </a:xfrm>
            <a:custGeom>
              <a:avLst/>
              <a:gdLst>
                <a:gd name="T0" fmla="*/ 1882 w 2153"/>
                <a:gd name="T1" fmla="*/ 861 h 1930"/>
                <a:gd name="T2" fmla="*/ 1977 w 2153"/>
                <a:gd name="T3" fmla="*/ 1029 h 1930"/>
                <a:gd name="T4" fmla="*/ 2096 w 2153"/>
                <a:gd name="T5" fmla="*/ 1178 h 1930"/>
                <a:gd name="T6" fmla="*/ 2162 w 2153"/>
                <a:gd name="T7" fmla="*/ 1261 h 1930"/>
                <a:gd name="T8" fmla="*/ 2198 w 2153"/>
                <a:gd name="T9" fmla="*/ 1309 h 1930"/>
                <a:gd name="T10" fmla="*/ 1929 w 2153"/>
                <a:gd name="T11" fmla="*/ 987 h 1930"/>
                <a:gd name="T12" fmla="*/ 1900 w 2153"/>
                <a:gd name="T13" fmla="*/ 939 h 1930"/>
                <a:gd name="T14" fmla="*/ 1820 w 2153"/>
                <a:gd name="T15" fmla="*/ 1255 h 1930"/>
                <a:gd name="T16" fmla="*/ 1806 w 2153"/>
                <a:gd name="T17" fmla="*/ 1501 h 1930"/>
                <a:gd name="T18" fmla="*/ 1858 w 2153"/>
                <a:gd name="T19" fmla="*/ 1926 h 1930"/>
                <a:gd name="T20" fmla="*/ 1827 w 2153"/>
                <a:gd name="T21" fmla="*/ 1950 h 1930"/>
                <a:gd name="T22" fmla="*/ 1781 w 2153"/>
                <a:gd name="T23" fmla="*/ 1549 h 1930"/>
                <a:gd name="T24" fmla="*/ 1763 w 2153"/>
                <a:gd name="T25" fmla="*/ 1303 h 1930"/>
                <a:gd name="T26" fmla="*/ 1799 w 2153"/>
                <a:gd name="T27" fmla="*/ 1095 h 1930"/>
                <a:gd name="T28" fmla="*/ 1806 w 2153"/>
                <a:gd name="T29" fmla="*/ 885 h 1930"/>
                <a:gd name="T30" fmla="*/ 1293 w 2153"/>
                <a:gd name="T31" fmla="*/ 1017 h 1930"/>
                <a:gd name="T32" fmla="*/ 840 w 2153"/>
                <a:gd name="T33" fmla="*/ 1142 h 1930"/>
                <a:gd name="T34" fmla="*/ 328 w 2153"/>
                <a:gd name="T35" fmla="*/ 1327 h 1930"/>
                <a:gd name="T36" fmla="*/ 18 w 2153"/>
                <a:gd name="T37" fmla="*/ 1435 h 1930"/>
                <a:gd name="T38" fmla="*/ 316 w 2153"/>
                <a:gd name="T39" fmla="*/ 1297 h 1930"/>
                <a:gd name="T40" fmla="*/ 697 w 2153"/>
                <a:gd name="T41" fmla="*/ 1154 h 1930"/>
                <a:gd name="T42" fmla="*/ 1042 w 2153"/>
                <a:gd name="T43" fmla="*/ 1047 h 1930"/>
                <a:gd name="T44" fmla="*/ 1441 w 2153"/>
                <a:gd name="T45" fmla="*/ 939 h 1930"/>
                <a:gd name="T46" fmla="*/ 1727 w 2153"/>
                <a:gd name="T47" fmla="*/ 825 h 1930"/>
                <a:gd name="T48" fmla="*/ 1363 w 2153"/>
                <a:gd name="T49" fmla="*/ 628 h 1930"/>
                <a:gd name="T50" fmla="*/ 881 w 2153"/>
                <a:gd name="T51" fmla="*/ 520 h 1930"/>
                <a:gd name="T52" fmla="*/ 232 w 2153"/>
                <a:gd name="T53" fmla="*/ 161 h 1930"/>
                <a:gd name="T54" fmla="*/ 0 w 2153"/>
                <a:gd name="T55" fmla="*/ 83 h 1930"/>
                <a:gd name="T56" fmla="*/ 334 w 2153"/>
                <a:gd name="T57" fmla="*/ 179 h 1930"/>
                <a:gd name="T58" fmla="*/ 727 w 2153"/>
                <a:gd name="T59" fmla="*/ 388 h 1930"/>
                <a:gd name="T60" fmla="*/ 953 w 2153"/>
                <a:gd name="T61" fmla="*/ 496 h 1930"/>
                <a:gd name="T62" fmla="*/ 1381 w 2153"/>
                <a:gd name="T63" fmla="*/ 598 h 1930"/>
                <a:gd name="T64" fmla="*/ 1685 w 2153"/>
                <a:gd name="T65" fmla="*/ 753 h 1930"/>
                <a:gd name="T66" fmla="*/ 1453 w 2153"/>
                <a:gd name="T67" fmla="*/ 466 h 1930"/>
                <a:gd name="T68" fmla="*/ 1311 w 2153"/>
                <a:gd name="T69" fmla="*/ 191 h 1930"/>
                <a:gd name="T70" fmla="*/ 1179 w 2153"/>
                <a:gd name="T71" fmla="*/ 0 h 1930"/>
                <a:gd name="T72" fmla="*/ 1369 w 2153"/>
                <a:gd name="T73" fmla="*/ 215 h 1930"/>
                <a:gd name="T74" fmla="*/ 1519 w 2153"/>
                <a:gd name="T75" fmla="*/ 490 h 1930"/>
                <a:gd name="T76" fmla="*/ 1781 w 2153"/>
                <a:gd name="T77" fmla="*/ 813 h 1930"/>
                <a:gd name="T78" fmla="*/ 1882 w 2153"/>
                <a:gd name="T79" fmla="*/ 861 h 1930"/>
                <a:gd name="T80" fmla="*/ 1882 w 2153"/>
                <a:gd name="T81" fmla="*/ 861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grpSp>
      <p:sp>
        <p:nvSpPr>
          <p:cNvPr id="67605"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AR" smtClean="0"/>
              <a:t>Haga clic para cambiar el estilo de título	</a:t>
            </a:r>
          </a:p>
        </p:txBody>
      </p:sp>
      <p:sp>
        <p:nvSpPr>
          <p:cNvPr id="67606"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el estilo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p>
        </p:txBody>
      </p:sp>
      <p:sp>
        <p:nvSpPr>
          <p:cNvPr id="67607"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8"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AR">
              <a:solidFill>
                <a:srgbClr val="FFFFFF"/>
              </a:solidFill>
            </a:endParaRPr>
          </a:p>
        </p:txBody>
      </p:sp>
      <p:sp>
        <p:nvSpPr>
          <p:cNvPr id="67609"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0E85A6E1-2C3D-4B88-B794-1226BDEF6E67}" type="slidenum">
              <a:rPr lang="es-ES" altLang="es-AR">
                <a:solidFill>
                  <a:srgbClr val="FFFFFF"/>
                </a:solidFill>
              </a:rPr>
              <a:pPr fontAlgn="base">
                <a:spcBef>
                  <a:spcPct val="0"/>
                </a:spcBef>
                <a:spcAft>
                  <a:spcPct val="0"/>
                </a:spcAft>
                <a:defRPr/>
              </a:pPr>
              <a:t>‹Nº›</a:t>
            </a:fld>
            <a:endParaRPr lang="es-ES" altLang="es-AR">
              <a:solidFill>
                <a:srgbClr val="FFFFFF"/>
              </a:solidFill>
            </a:endParaRPr>
          </a:p>
        </p:txBody>
      </p:sp>
    </p:spTree>
    <p:extLst>
      <p:ext uri="{BB962C8B-B14F-4D97-AF65-F5344CB8AC3E}">
        <p14:creationId xmlns:p14="http://schemas.microsoft.com/office/powerpoint/2010/main" val="2154394980"/>
      </p:ext>
    </p:extLst>
  </p:cSld>
  <p:clrMap bg1="dk2" tx1="lt1" bg2="dk1"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6413"/>
            <a:chOff x="0" y="0"/>
            <a:chExt cx="5760" cy="4319"/>
          </a:xfrm>
        </p:grpSpPr>
        <p:sp>
          <p:nvSpPr>
            <p:cNvPr id="73731"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32"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33"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5"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35"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defRPr/>
              </a:pPr>
              <a:endParaRPr lang="es-ES">
                <a:solidFill>
                  <a:srgbClr val="FFFFFF"/>
                </a:solidFill>
              </a:endParaRPr>
            </a:p>
          </p:txBody>
        </p:sp>
        <p:sp>
          <p:nvSpPr>
            <p:cNvPr id="1037"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1038"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38"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0"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40"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2"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42"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4"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44"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45"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46"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8"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48"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50"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50"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51"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base">
                <a:spcBef>
                  <a:spcPct val="0"/>
                </a:spcBef>
                <a:spcAft>
                  <a:spcPct val="0"/>
                </a:spcAft>
                <a:defRPr/>
              </a:pPr>
              <a:endParaRPr lang="es-ES">
                <a:solidFill>
                  <a:srgbClr val="FFFFFF"/>
                </a:solidFill>
              </a:endParaRPr>
            </a:p>
          </p:txBody>
        </p:sp>
        <p:sp>
          <p:nvSpPr>
            <p:cNvPr id="73752"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54"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54"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55"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57"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57"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59"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smtClean="0">
                <a:solidFill>
                  <a:srgbClr val="FFFFFF"/>
                </a:solidFill>
              </a:endParaRPr>
            </a:p>
          </p:txBody>
        </p:sp>
        <p:sp>
          <p:nvSpPr>
            <p:cNvPr id="73759"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0"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1"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2"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3"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4"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5"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6"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grpSp>
          <p:nvGrpSpPr>
            <p:cNvPr id="1068" name="Group 39"/>
            <p:cNvGrpSpPr>
              <a:grpSpLocks/>
            </p:cNvGrpSpPr>
            <p:nvPr userDrawn="1"/>
          </p:nvGrpSpPr>
          <p:grpSpPr bwMode="auto">
            <a:xfrm>
              <a:off x="0" y="1632"/>
              <a:ext cx="5758" cy="1858"/>
              <a:chOff x="0" y="1632"/>
              <a:chExt cx="5758" cy="1858"/>
            </a:xfrm>
          </p:grpSpPr>
          <p:sp>
            <p:nvSpPr>
              <p:cNvPr id="73768"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73769"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grpSp>
      </p:grpSp>
      <p:sp>
        <p:nvSpPr>
          <p:cNvPr id="73770" name="Rectangle 42"/>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73771" name="Rectangle 4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73772" name="Rectangle 4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es-ES" altLang="es-ES">
              <a:solidFill>
                <a:srgbClr val="FFFFFF"/>
              </a:solidFill>
            </a:endParaRPr>
          </a:p>
        </p:txBody>
      </p:sp>
      <p:sp>
        <p:nvSpPr>
          <p:cNvPr id="73773" name="Rectangle 4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smtClean="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es-ES" altLang="es-ES">
              <a:solidFill>
                <a:srgbClr val="FFFFFF"/>
              </a:solidFill>
            </a:endParaRPr>
          </a:p>
        </p:txBody>
      </p:sp>
      <p:sp>
        <p:nvSpPr>
          <p:cNvPr id="73774" name="Rectangle 4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ffectLst>
                  <a:outerShdw blurRad="38100" dist="38100" dir="2700000" algn="tl">
                    <a:srgbClr val="000000"/>
                  </a:outerShdw>
                </a:effectLst>
                <a:latin typeface="Arial" pitchFamily="34" charset="0"/>
              </a:defRPr>
            </a:lvl1pPr>
          </a:lstStyle>
          <a:p>
            <a:pPr fontAlgn="base">
              <a:spcBef>
                <a:spcPct val="0"/>
              </a:spcBef>
              <a:spcAft>
                <a:spcPct val="0"/>
              </a:spcAft>
              <a:defRPr/>
            </a:pPr>
            <a:fld id="{42947A03-BC7E-4E39-8D5A-628192B26DBA}"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368624057"/>
      </p:ext>
    </p:extLst>
  </p:cSld>
  <p:clrMap bg1="dk2" tx1="lt1" bg2="dk1" tx2="lt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hlink"/>
        </a:buClr>
        <a:buSzPct val="90000"/>
        <a:buFont typeface="Wingdings" pitchFamily="2" charset="2"/>
        <a:buBlip>
          <a:blip r:embed="rId13"/>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itchFamily="2" charset="2"/>
        <a:buBlip>
          <a:blip r:embed="rId14"/>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150AA-E374-45C4-A590-D6616FC1BDC9}" type="datetimeFigureOut">
              <a:rPr lang="es-AR" smtClean="0">
                <a:solidFill>
                  <a:prstClr val="black">
                    <a:tint val="75000"/>
                  </a:prstClr>
                </a:solidFill>
              </a:rPr>
              <a:pPr/>
              <a:t>13/11/2020</a:t>
            </a:fld>
            <a:endParaRPr lang="es-AR">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006A57-44ED-4EE0-8C1A-17DE602389B9}" type="slidenum">
              <a:rPr lang="es-AR" smtClean="0">
                <a:solidFill>
                  <a:prstClr val="black">
                    <a:tint val="75000"/>
                  </a:prstClr>
                </a:solidFill>
              </a:rPr>
              <a:pPr/>
              <a:t>‹Nº›</a:t>
            </a:fld>
            <a:endParaRPr lang="es-AR">
              <a:solidFill>
                <a:prstClr val="black">
                  <a:tint val="75000"/>
                </a:prstClr>
              </a:solidFill>
            </a:endParaRPr>
          </a:p>
        </p:txBody>
      </p:sp>
    </p:spTree>
    <p:extLst>
      <p:ext uri="{BB962C8B-B14F-4D97-AF65-F5344CB8AC3E}">
        <p14:creationId xmlns:p14="http://schemas.microsoft.com/office/powerpoint/2010/main" val="3779832883"/>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155945125"/>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927049755"/>
      </p:ext>
    </p:extLst>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478378103"/>
      </p:ext>
    </p:extLst>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3972066793"/>
      </p:ext>
    </p:extLst>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1042737796"/>
      </p:ext>
    </p:extLst>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837973216"/>
      </p:ext>
    </p:extLst>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934200"/>
            <a:chOff x="0" y="0"/>
            <a:chExt cx="5760" cy="4368"/>
          </a:xfrm>
        </p:grpSpPr>
        <p:sp>
          <p:nvSpPr>
            <p:cNvPr id="46083" name="Freeform 3"/>
            <p:cNvSpPr>
              <a:spLocks/>
            </p:cNvSpPr>
            <p:nvPr/>
          </p:nvSpPr>
          <p:spPr bwMode="hidden">
            <a:xfrm>
              <a:off x="0" y="2208"/>
              <a:ext cx="2515" cy="1970"/>
            </a:xfrm>
            <a:custGeom>
              <a:avLst/>
              <a:gdLst>
                <a:gd name="T0" fmla="*/ 744 w 2515"/>
                <a:gd name="T1" fmla="*/ 1669 h 1970"/>
                <a:gd name="T2" fmla="*/ 852 w 2515"/>
                <a:gd name="T3" fmla="*/ 1400 h 1970"/>
                <a:gd name="T4" fmla="*/ 876 w 2515"/>
                <a:gd name="T5" fmla="*/ 1171 h 1970"/>
                <a:gd name="T6" fmla="*/ 979 w 2515"/>
                <a:gd name="T7" fmla="*/ 1370 h 1970"/>
                <a:gd name="T8" fmla="*/ 1231 w 2515"/>
                <a:gd name="T9" fmla="*/ 1621 h 1970"/>
                <a:gd name="T10" fmla="*/ 1471 w 2515"/>
                <a:gd name="T11" fmla="*/ 1693 h 1970"/>
                <a:gd name="T12" fmla="*/ 1819 w 2515"/>
                <a:gd name="T13" fmla="*/ 1678 h 1970"/>
                <a:gd name="T14" fmla="*/ 1893 w 2515"/>
                <a:gd name="T15" fmla="*/ 1513 h 1970"/>
                <a:gd name="T16" fmla="*/ 1874 w 2515"/>
                <a:gd name="T17" fmla="*/ 1285 h 1970"/>
                <a:gd name="T18" fmla="*/ 1783 w 2515"/>
                <a:gd name="T19" fmla="*/ 967 h 1970"/>
                <a:gd name="T20" fmla="*/ 1289 w 2515"/>
                <a:gd name="T21" fmla="*/ 873 h 1970"/>
                <a:gd name="T22" fmla="*/ 1549 w 2515"/>
                <a:gd name="T23" fmla="*/ 745 h 1970"/>
                <a:gd name="T24" fmla="*/ 1753 w 2515"/>
                <a:gd name="T25" fmla="*/ 732 h 1970"/>
                <a:gd name="T26" fmla="*/ 2107 w 2515"/>
                <a:gd name="T27" fmla="*/ 618 h 1970"/>
                <a:gd name="T28" fmla="*/ 2377 w 2515"/>
                <a:gd name="T29" fmla="*/ 438 h 1970"/>
                <a:gd name="T30" fmla="*/ 2420 w 2515"/>
                <a:gd name="T31" fmla="*/ 343 h 1970"/>
                <a:gd name="T32" fmla="*/ 2077 w 2515"/>
                <a:gd name="T33" fmla="*/ 331 h 1970"/>
                <a:gd name="T34" fmla="*/ 1951 w 2515"/>
                <a:gd name="T35" fmla="*/ 301 h 1970"/>
                <a:gd name="T36" fmla="*/ 1645 w 2515"/>
                <a:gd name="T37" fmla="*/ 289 h 1970"/>
                <a:gd name="T38" fmla="*/ 1297 w 2515"/>
                <a:gd name="T39" fmla="*/ 408 h 1970"/>
                <a:gd name="T40" fmla="*/ 1308 w 2515"/>
                <a:gd name="T41" fmla="*/ 337 h 1970"/>
                <a:gd name="T42" fmla="*/ 1453 w 2515"/>
                <a:gd name="T43" fmla="*/ 168 h 1970"/>
                <a:gd name="T44" fmla="*/ 1477 w 2515"/>
                <a:gd name="T45" fmla="*/ 36 h 1970"/>
                <a:gd name="T46" fmla="*/ 1417 w 2515"/>
                <a:gd name="T47" fmla="*/ 24 h 1970"/>
                <a:gd name="T48" fmla="*/ 1189 w 2515"/>
                <a:gd name="T49" fmla="*/ 102 h 1970"/>
                <a:gd name="T50" fmla="*/ 1026 w 2515"/>
                <a:gd name="T51" fmla="*/ 144 h 1970"/>
                <a:gd name="T52" fmla="*/ 889 w 2515"/>
                <a:gd name="T53" fmla="*/ 331 h 1970"/>
                <a:gd name="T54" fmla="*/ 726 w 2515"/>
                <a:gd name="T55" fmla="*/ 480 h 1970"/>
                <a:gd name="T56" fmla="*/ 643 w 2515"/>
                <a:gd name="T57" fmla="*/ 540 h 1970"/>
                <a:gd name="T58" fmla="*/ 600 w 2515"/>
                <a:gd name="T59" fmla="*/ 516 h 1970"/>
                <a:gd name="T60" fmla="*/ 552 w 2515"/>
                <a:gd name="T61" fmla="*/ 486 h 1970"/>
                <a:gd name="T62" fmla="*/ 528 w 2515"/>
                <a:gd name="T63" fmla="*/ 462 h 1970"/>
                <a:gd name="T64" fmla="*/ 474 w 2515"/>
                <a:gd name="T65" fmla="*/ 426 h 1970"/>
                <a:gd name="T66" fmla="*/ 415 w 2515"/>
                <a:gd name="T67" fmla="*/ 390 h 1970"/>
                <a:gd name="T68" fmla="*/ 366 w 2515"/>
                <a:gd name="T69" fmla="*/ 366 h 1970"/>
                <a:gd name="T70" fmla="*/ 192 w 2515"/>
                <a:gd name="T71" fmla="*/ 234 h 1970"/>
                <a:gd name="T72" fmla="*/ 570 w 2515"/>
                <a:gd name="T73" fmla="*/ 564 h 1970"/>
                <a:gd name="T74" fmla="*/ 444 w 2515"/>
                <a:gd name="T75" fmla="*/ 732 h 1970"/>
                <a:gd name="T76" fmla="*/ 318 w 2515"/>
                <a:gd name="T77" fmla="*/ 787 h 1970"/>
                <a:gd name="T78" fmla="*/ 127 w 2515"/>
                <a:gd name="T79" fmla="*/ 853 h 1970"/>
                <a:gd name="T80" fmla="*/ 0 w 2515"/>
                <a:gd name="T81" fmla="*/ 1165 h 1970"/>
                <a:gd name="T82" fmla="*/ 372 w 2515"/>
                <a:gd name="T83" fmla="*/ 1015 h 1970"/>
                <a:gd name="T84" fmla="*/ 222 w 2515"/>
                <a:gd name="T85" fmla="*/ 1262 h 1970"/>
                <a:gd name="T86" fmla="*/ 139 w 2515"/>
                <a:gd name="T87" fmla="*/ 1459 h 1970"/>
                <a:gd name="T88" fmla="*/ 102 w 2515"/>
                <a:gd name="T89" fmla="*/ 1495 h 1970"/>
                <a:gd name="T90" fmla="*/ 84 w 2515"/>
                <a:gd name="T91" fmla="*/ 1519 h 1970"/>
                <a:gd name="T92" fmla="*/ 96 w 2515"/>
                <a:gd name="T93" fmla="*/ 1537 h 1970"/>
                <a:gd name="T94" fmla="*/ 127 w 2515"/>
                <a:gd name="T95" fmla="*/ 1567 h 1970"/>
                <a:gd name="T96" fmla="*/ 145 w 2515"/>
                <a:gd name="T97" fmla="*/ 1633 h 1970"/>
                <a:gd name="T98" fmla="*/ 156 w 2515"/>
                <a:gd name="T99" fmla="*/ 1693 h 1970"/>
                <a:gd name="T100" fmla="*/ 162 w 2515"/>
                <a:gd name="T101" fmla="*/ 1723 h 1970"/>
                <a:gd name="T102" fmla="*/ 216 w 2515"/>
                <a:gd name="T103" fmla="*/ 1802 h 1970"/>
                <a:gd name="T104" fmla="*/ 228 w 2515"/>
                <a:gd name="T105" fmla="*/ 1850 h 1970"/>
                <a:gd name="T106" fmla="*/ 240 w 2515"/>
                <a:gd name="T107" fmla="*/ 1904 h 1970"/>
                <a:gd name="T108" fmla="*/ 246 w 2515"/>
                <a:gd name="T109" fmla="*/ 1922 h 1970"/>
                <a:gd name="T110" fmla="*/ 258 w 2515"/>
                <a:gd name="T111" fmla="*/ 1970 h 1970"/>
                <a:gd name="T112" fmla="*/ 462 w 2515"/>
                <a:gd name="T113" fmla="*/ 1922 h 1970"/>
                <a:gd name="T114" fmla="*/ 624 w 2515"/>
                <a:gd name="T115" fmla="*/ 1778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33" name="Freeform 4"/>
            <p:cNvSpPr>
              <a:spLocks/>
            </p:cNvSpPr>
            <p:nvPr/>
          </p:nvSpPr>
          <p:spPr bwMode="hidden">
            <a:xfrm>
              <a:off x="0" y="2496"/>
              <a:ext cx="2112" cy="1604"/>
            </a:xfrm>
            <a:custGeom>
              <a:avLst/>
              <a:gdLst>
                <a:gd name="T0" fmla="*/ 568 w 2123"/>
                <a:gd name="T1" fmla="*/ 834 h 1696"/>
                <a:gd name="T2" fmla="*/ 532 w 2123"/>
                <a:gd name="T3" fmla="*/ 547 h 1696"/>
                <a:gd name="T4" fmla="*/ 658 w 2123"/>
                <a:gd name="T5" fmla="*/ 317 h 1696"/>
                <a:gd name="T6" fmla="*/ 907 w 2123"/>
                <a:gd name="T7" fmla="*/ 470 h 1696"/>
                <a:gd name="T8" fmla="*/ 1190 w 2123"/>
                <a:gd name="T9" fmla="*/ 695 h 1696"/>
                <a:gd name="T10" fmla="*/ 1451 w 2123"/>
                <a:gd name="T11" fmla="*/ 887 h 1696"/>
                <a:gd name="T12" fmla="*/ 1764 w 2123"/>
                <a:gd name="T13" fmla="*/ 1088 h 1696"/>
                <a:gd name="T14" fmla="*/ 1843 w 2123"/>
                <a:gd name="T15" fmla="*/ 1130 h 1696"/>
                <a:gd name="T16" fmla="*/ 1799 w 2123"/>
                <a:gd name="T17" fmla="*/ 1084 h 1696"/>
                <a:gd name="T18" fmla="*/ 1383 w 2123"/>
                <a:gd name="T19" fmla="*/ 801 h 1696"/>
                <a:gd name="T20" fmla="*/ 1064 w 2123"/>
                <a:gd name="T21" fmla="*/ 547 h 1696"/>
                <a:gd name="T22" fmla="*/ 707 w 2123"/>
                <a:gd name="T23" fmla="*/ 263 h 1696"/>
                <a:gd name="T24" fmla="*/ 979 w 2123"/>
                <a:gd name="T25" fmla="*/ 249 h 1696"/>
                <a:gd name="T26" fmla="*/ 1258 w 2123"/>
                <a:gd name="T27" fmla="*/ 254 h 1696"/>
                <a:gd name="T28" fmla="*/ 1582 w 2123"/>
                <a:gd name="T29" fmla="*/ 215 h 1696"/>
                <a:gd name="T30" fmla="*/ 2079 w 2123"/>
                <a:gd name="T31" fmla="*/ 157 h 1696"/>
                <a:gd name="T32" fmla="*/ 2031 w 2123"/>
                <a:gd name="T33" fmla="*/ 139 h 1696"/>
                <a:gd name="T34" fmla="*/ 1511 w 2123"/>
                <a:gd name="T35" fmla="*/ 206 h 1696"/>
                <a:gd name="T36" fmla="*/ 1184 w 2123"/>
                <a:gd name="T37" fmla="*/ 220 h 1696"/>
                <a:gd name="T38" fmla="*/ 743 w 2123"/>
                <a:gd name="T39" fmla="*/ 206 h 1696"/>
                <a:gd name="T40" fmla="*/ 803 w 2123"/>
                <a:gd name="T41" fmla="*/ 182 h 1696"/>
                <a:gd name="T42" fmla="*/ 1118 w 2123"/>
                <a:gd name="T43" fmla="*/ 0 h 1696"/>
                <a:gd name="T44" fmla="*/ 1064 w 2123"/>
                <a:gd name="T45" fmla="*/ 24 h 1696"/>
                <a:gd name="T46" fmla="*/ 990 w 2123"/>
                <a:gd name="T47" fmla="*/ 67 h 1696"/>
                <a:gd name="T48" fmla="*/ 839 w 2123"/>
                <a:gd name="T49" fmla="*/ 153 h 1696"/>
                <a:gd name="T50" fmla="*/ 658 w 2123"/>
                <a:gd name="T51" fmla="*/ 225 h 1696"/>
                <a:gd name="T52" fmla="*/ 622 w 2123"/>
                <a:gd name="T53" fmla="*/ 288 h 1696"/>
                <a:gd name="T54" fmla="*/ 297 w 2123"/>
                <a:gd name="T55" fmla="*/ 470 h 1696"/>
                <a:gd name="T56" fmla="*/ 0 w 2123"/>
                <a:gd name="T57" fmla="*/ 581 h 1696"/>
                <a:gd name="T58" fmla="*/ 0 w 2123"/>
                <a:gd name="T59" fmla="*/ 585 h 1696"/>
                <a:gd name="T60" fmla="*/ 0 w 2123"/>
                <a:gd name="T61" fmla="*/ 614 h 1696"/>
                <a:gd name="T62" fmla="*/ 291 w 2123"/>
                <a:gd name="T63" fmla="*/ 508 h 1696"/>
                <a:gd name="T64" fmla="*/ 580 w 2123"/>
                <a:gd name="T65" fmla="*/ 345 h 1696"/>
                <a:gd name="T66" fmla="*/ 496 w 2123"/>
                <a:gd name="T67" fmla="*/ 537 h 1696"/>
                <a:gd name="T68" fmla="*/ 514 w 2123"/>
                <a:gd name="T69" fmla="*/ 796 h 1696"/>
                <a:gd name="T70" fmla="*/ 452 w 2123"/>
                <a:gd name="T71" fmla="*/ 934 h 1696"/>
                <a:gd name="T72" fmla="*/ 321 w 2123"/>
                <a:gd name="T73" fmla="*/ 1184 h 1696"/>
                <a:gd name="T74" fmla="*/ 315 w 2123"/>
                <a:gd name="T75" fmla="*/ 1357 h 1696"/>
                <a:gd name="T76" fmla="*/ 321 w 2123"/>
                <a:gd name="T77" fmla="*/ 1357 h 1696"/>
                <a:gd name="T78" fmla="*/ 339 w 2123"/>
                <a:gd name="T79" fmla="*/ 1242 h 1696"/>
                <a:gd name="T80" fmla="*/ 568 w 2123"/>
                <a:gd name="T81" fmla="*/ 834 h 1696"/>
                <a:gd name="T82" fmla="*/ 568 w 2123"/>
                <a:gd name="T83" fmla="*/ 834 h 16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4" name="Freeform 5"/>
            <p:cNvSpPr>
              <a:spLocks/>
            </p:cNvSpPr>
            <p:nvPr/>
          </p:nvSpPr>
          <p:spPr bwMode="hidden">
            <a:xfrm>
              <a:off x="2092" y="3233"/>
              <a:ext cx="3668" cy="943"/>
            </a:xfrm>
            <a:custGeom>
              <a:avLst/>
              <a:gdLst>
                <a:gd name="T0" fmla="*/ 3338 w 3668"/>
                <a:gd name="T1" fmla="*/ 288 h 943"/>
                <a:gd name="T2" fmla="*/ 3194 w 3668"/>
                <a:gd name="T3" fmla="*/ 258 h 943"/>
                <a:gd name="T4" fmla="*/ 2816 w 3668"/>
                <a:gd name="T5" fmla="*/ 234 h 943"/>
                <a:gd name="T6" fmla="*/ 2330 w 3668"/>
                <a:gd name="T7" fmla="*/ 306 h 943"/>
                <a:gd name="T8" fmla="*/ 2372 w 3668"/>
                <a:gd name="T9" fmla="*/ 258 h 943"/>
                <a:gd name="T10" fmla="*/ 2624 w 3668"/>
                <a:gd name="T11" fmla="*/ 132 h 943"/>
                <a:gd name="T12" fmla="*/ 2707 w 3668"/>
                <a:gd name="T13" fmla="*/ 24 h 943"/>
                <a:gd name="T14" fmla="*/ 2642 w 3668"/>
                <a:gd name="T15" fmla="*/ 12 h 943"/>
                <a:gd name="T16" fmla="*/ 2515 w 3668"/>
                <a:gd name="T17" fmla="*/ 54 h 943"/>
                <a:gd name="T18" fmla="*/ 2324 w 3668"/>
                <a:gd name="T19" fmla="*/ 66 h 943"/>
                <a:gd name="T20" fmla="*/ 2101 w 3668"/>
                <a:gd name="T21" fmla="*/ 90 h 943"/>
                <a:gd name="T22" fmla="*/ 1855 w 3668"/>
                <a:gd name="T23" fmla="*/ 228 h 943"/>
                <a:gd name="T24" fmla="*/ 1591 w 3668"/>
                <a:gd name="T25" fmla="*/ 337 h 943"/>
                <a:gd name="T26" fmla="*/ 1459 w 3668"/>
                <a:gd name="T27" fmla="*/ 379 h 943"/>
                <a:gd name="T28" fmla="*/ 1417 w 3668"/>
                <a:gd name="T29" fmla="*/ 361 h 943"/>
                <a:gd name="T30" fmla="*/ 1363 w 3668"/>
                <a:gd name="T31" fmla="*/ 331 h 943"/>
                <a:gd name="T32" fmla="*/ 1344 w 3668"/>
                <a:gd name="T33" fmla="*/ 312 h 943"/>
                <a:gd name="T34" fmla="*/ 1290 w 3668"/>
                <a:gd name="T35" fmla="*/ 288 h 943"/>
                <a:gd name="T36" fmla="*/ 1230 w 3668"/>
                <a:gd name="T37" fmla="*/ 252 h 943"/>
                <a:gd name="T38" fmla="*/ 1119 w 3668"/>
                <a:gd name="T39" fmla="*/ 227 h 943"/>
                <a:gd name="T40" fmla="*/ 1320 w 3668"/>
                <a:gd name="T41" fmla="*/ 438 h 943"/>
                <a:gd name="T42" fmla="*/ 960 w 3668"/>
                <a:gd name="T43" fmla="*/ 558 h 943"/>
                <a:gd name="T44" fmla="*/ 474 w 3668"/>
                <a:gd name="T45" fmla="*/ 630 h 943"/>
                <a:gd name="T46" fmla="*/ 132 w 3668"/>
                <a:gd name="T47" fmla="*/ 781 h 943"/>
                <a:gd name="T48" fmla="*/ 234 w 3668"/>
                <a:gd name="T49" fmla="*/ 847 h 943"/>
                <a:gd name="T50" fmla="*/ 925 w 3668"/>
                <a:gd name="T51" fmla="*/ 739 h 943"/>
                <a:gd name="T52" fmla="*/ 637 w 3668"/>
                <a:gd name="T53" fmla="*/ 925 h 943"/>
                <a:gd name="T54" fmla="*/ 1405 w 3668"/>
                <a:gd name="T55" fmla="*/ 943 h 943"/>
                <a:gd name="T56" fmla="*/ 1447 w 3668"/>
                <a:gd name="T57" fmla="*/ 943 h 943"/>
                <a:gd name="T58" fmla="*/ 2888 w 3668"/>
                <a:gd name="T59" fmla="*/ 859 h 943"/>
                <a:gd name="T60" fmla="*/ 2582 w 3668"/>
                <a:gd name="T61" fmla="*/ 708 h 943"/>
                <a:gd name="T62" fmla="*/ 2299 w 3668"/>
                <a:gd name="T63" fmla="*/ 606 h 943"/>
                <a:gd name="T64" fmla="*/ 2606 w 3668"/>
                <a:gd name="T65" fmla="*/ 588 h 943"/>
                <a:gd name="T66" fmla="*/ 3001 w 3668"/>
                <a:gd name="T67" fmla="*/ 582 h 943"/>
                <a:gd name="T68" fmla="*/ 3452 w 3668"/>
                <a:gd name="T69" fmla="*/ 438 h 943"/>
                <a:gd name="T70" fmla="*/ 3668 w 3668"/>
                <a:gd name="T71" fmla="*/ 312 h 943"/>
                <a:gd name="T72" fmla="*/ 3482 w 3668"/>
                <a:gd name="T73" fmla="*/ 300 h 94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5" name="Freeform 6"/>
            <p:cNvSpPr>
              <a:spLocks/>
            </p:cNvSpPr>
            <p:nvPr/>
          </p:nvSpPr>
          <p:spPr bwMode="hidden">
            <a:xfrm>
              <a:off x="0" y="524"/>
              <a:ext cx="973" cy="1195"/>
            </a:xfrm>
            <a:custGeom>
              <a:avLst/>
              <a:gdLst>
                <a:gd name="T0" fmla="*/ 327 w 969"/>
                <a:gd name="T1" fmla="*/ 1198 h 1192"/>
                <a:gd name="T2" fmla="*/ 498 w 969"/>
                <a:gd name="T3" fmla="*/ 1204 h 1192"/>
                <a:gd name="T4" fmla="*/ 588 w 969"/>
                <a:gd name="T5" fmla="*/ 1162 h 1192"/>
                <a:gd name="T6" fmla="*/ 825 w 969"/>
                <a:gd name="T7" fmla="*/ 1097 h 1192"/>
                <a:gd name="T8" fmla="*/ 949 w 969"/>
                <a:gd name="T9" fmla="*/ 1067 h 1192"/>
                <a:gd name="T10" fmla="*/ 771 w 969"/>
                <a:gd name="T11" fmla="*/ 998 h 1192"/>
                <a:gd name="T12" fmla="*/ 564 w 969"/>
                <a:gd name="T13" fmla="*/ 961 h 1192"/>
                <a:gd name="T14" fmla="*/ 201 w 969"/>
                <a:gd name="T15" fmla="*/ 979 h 1192"/>
                <a:gd name="T16" fmla="*/ 303 w 969"/>
                <a:gd name="T17" fmla="*/ 901 h 1192"/>
                <a:gd name="T18" fmla="*/ 504 w 969"/>
                <a:gd name="T19" fmla="*/ 811 h 1192"/>
                <a:gd name="T20" fmla="*/ 706 w 969"/>
                <a:gd name="T21" fmla="*/ 679 h 1192"/>
                <a:gd name="T22" fmla="*/ 712 w 969"/>
                <a:gd name="T23" fmla="*/ 679 h 1192"/>
                <a:gd name="T24" fmla="*/ 724 w 969"/>
                <a:gd name="T25" fmla="*/ 673 h 1192"/>
                <a:gd name="T26" fmla="*/ 765 w 969"/>
                <a:gd name="T27" fmla="*/ 655 h 1192"/>
                <a:gd name="T28" fmla="*/ 789 w 969"/>
                <a:gd name="T29" fmla="*/ 649 h 1192"/>
                <a:gd name="T30" fmla="*/ 801 w 969"/>
                <a:gd name="T31" fmla="*/ 637 h 1192"/>
                <a:gd name="T32" fmla="*/ 807 w 969"/>
                <a:gd name="T33" fmla="*/ 625 h 1192"/>
                <a:gd name="T34" fmla="*/ 801 w 969"/>
                <a:gd name="T35" fmla="*/ 619 h 1192"/>
                <a:gd name="T36" fmla="*/ 795 w 969"/>
                <a:gd name="T37" fmla="*/ 607 h 1192"/>
                <a:gd name="T38" fmla="*/ 795 w 969"/>
                <a:gd name="T39" fmla="*/ 579 h 1192"/>
                <a:gd name="T40" fmla="*/ 807 w 969"/>
                <a:gd name="T41" fmla="*/ 549 h 1192"/>
                <a:gd name="T42" fmla="*/ 819 w 969"/>
                <a:gd name="T43" fmla="*/ 519 h 1192"/>
                <a:gd name="T44" fmla="*/ 837 w 969"/>
                <a:gd name="T45" fmla="*/ 489 h 1192"/>
                <a:gd name="T46" fmla="*/ 849 w 969"/>
                <a:gd name="T47" fmla="*/ 459 h 1192"/>
                <a:gd name="T48" fmla="*/ 857 w 969"/>
                <a:gd name="T49" fmla="*/ 441 h 1192"/>
                <a:gd name="T50" fmla="*/ 865 w 969"/>
                <a:gd name="T51" fmla="*/ 435 h 1192"/>
                <a:gd name="T52" fmla="*/ 865 w 969"/>
                <a:gd name="T53" fmla="*/ 351 h 1192"/>
                <a:gd name="T54" fmla="*/ 865 w 969"/>
                <a:gd name="T55" fmla="*/ 345 h 1192"/>
                <a:gd name="T56" fmla="*/ 871 w 969"/>
                <a:gd name="T57" fmla="*/ 339 h 1192"/>
                <a:gd name="T58" fmla="*/ 889 w 969"/>
                <a:gd name="T59" fmla="*/ 309 h 1192"/>
                <a:gd name="T60" fmla="*/ 901 w 969"/>
                <a:gd name="T61" fmla="*/ 273 h 1192"/>
                <a:gd name="T62" fmla="*/ 913 w 969"/>
                <a:gd name="T63" fmla="*/ 243 h 1192"/>
                <a:gd name="T64" fmla="*/ 919 w 969"/>
                <a:gd name="T65" fmla="*/ 231 h 1192"/>
                <a:gd name="T66" fmla="*/ 925 w 969"/>
                <a:gd name="T67" fmla="*/ 219 h 1192"/>
                <a:gd name="T68" fmla="*/ 943 w 969"/>
                <a:gd name="T69" fmla="*/ 173 h 1192"/>
                <a:gd name="T70" fmla="*/ 961 w 969"/>
                <a:gd name="T71" fmla="*/ 137 h 1192"/>
                <a:gd name="T72" fmla="*/ 967 w 969"/>
                <a:gd name="T73" fmla="*/ 125 h 1192"/>
                <a:gd name="T74" fmla="*/ 967 w 969"/>
                <a:gd name="T75" fmla="*/ 119 h 1192"/>
                <a:gd name="T76" fmla="*/ 985 w 969"/>
                <a:gd name="T77" fmla="*/ 0 h 1192"/>
                <a:gd name="T78" fmla="*/ 961 w 969"/>
                <a:gd name="T79" fmla="*/ 47 h 1192"/>
                <a:gd name="T80" fmla="*/ 795 w 969"/>
                <a:gd name="T81" fmla="*/ 113 h 1192"/>
                <a:gd name="T82" fmla="*/ 718 w 969"/>
                <a:gd name="T83" fmla="*/ 161 h 1192"/>
                <a:gd name="T84" fmla="*/ 468 w 969"/>
                <a:gd name="T85" fmla="*/ 237 h 1192"/>
                <a:gd name="T86" fmla="*/ 285 w 969"/>
                <a:gd name="T87" fmla="*/ 291 h 1192"/>
                <a:gd name="T88" fmla="*/ 177 w 969"/>
                <a:gd name="T89" fmla="*/ 297 h 1192"/>
                <a:gd name="T90" fmla="*/ 12 w 969"/>
                <a:gd name="T91" fmla="*/ 489 h 1192"/>
                <a:gd name="T92" fmla="*/ 0 w 969"/>
                <a:gd name="T93" fmla="*/ 513 h 1192"/>
                <a:gd name="T94" fmla="*/ 0 w 969"/>
                <a:gd name="T95" fmla="*/ 1198 h 1192"/>
                <a:gd name="T96" fmla="*/ 96 w 969"/>
                <a:gd name="T97" fmla="*/ 1192 h 1192"/>
                <a:gd name="T98" fmla="*/ 327 w 969"/>
                <a:gd name="T99" fmla="*/ 1198 h 1192"/>
                <a:gd name="T100" fmla="*/ 327 w 969"/>
                <a:gd name="T101" fmla="*/ 1198 h 11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6" name="Freeform 7"/>
            <p:cNvSpPr>
              <a:spLocks/>
            </p:cNvSpPr>
            <p:nvPr/>
          </p:nvSpPr>
          <p:spPr bwMode="hidden">
            <a:xfrm>
              <a:off x="3188" y="1"/>
              <a:ext cx="2570" cy="2266"/>
            </a:xfrm>
            <a:custGeom>
              <a:avLst/>
              <a:gdLst>
                <a:gd name="T0" fmla="*/ 859 w 2570"/>
                <a:gd name="T1" fmla="*/ 612 h 2266"/>
                <a:gd name="T2" fmla="*/ 1087 w 2570"/>
                <a:gd name="T3" fmla="*/ 853 h 2266"/>
                <a:gd name="T4" fmla="*/ 961 w 2570"/>
                <a:gd name="T5" fmla="*/ 913 h 2266"/>
                <a:gd name="T6" fmla="*/ 786 w 2570"/>
                <a:gd name="T7" fmla="*/ 883 h 2266"/>
                <a:gd name="T8" fmla="*/ 450 w 2570"/>
                <a:gd name="T9" fmla="*/ 931 h 2266"/>
                <a:gd name="T10" fmla="*/ 150 w 2570"/>
                <a:gd name="T11" fmla="*/ 1075 h 2266"/>
                <a:gd name="T12" fmla="*/ 78 w 2570"/>
                <a:gd name="T13" fmla="*/ 1165 h 2266"/>
                <a:gd name="T14" fmla="*/ 361 w 2570"/>
                <a:gd name="T15" fmla="*/ 1256 h 2266"/>
                <a:gd name="T16" fmla="*/ 444 w 2570"/>
                <a:gd name="T17" fmla="*/ 1316 h 2266"/>
                <a:gd name="T18" fmla="*/ 697 w 2570"/>
                <a:gd name="T19" fmla="*/ 1400 h 2266"/>
                <a:gd name="T20" fmla="*/ 1026 w 2570"/>
                <a:gd name="T21" fmla="*/ 1346 h 2266"/>
                <a:gd name="T22" fmla="*/ 991 w 2570"/>
                <a:gd name="T23" fmla="*/ 1412 h 2266"/>
                <a:gd name="T24" fmla="*/ 804 w 2570"/>
                <a:gd name="T25" fmla="*/ 1574 h 2266"/>
                <a:gd name="T26" fmla="*/ 726 w 2570"/>
                <a:gd name="T27" fmla="*/ 1718 h 2266"/>
                <a:gd name="T28" fmla="*/ 768 w 2570"/>
                <a:gd name="T29" fmla="*/ 1742 h 2266"/>
                <a:gd name="T30" fmla="*/ 865 w 2570"/>
                <a:gd name="T31" fmla="*/ 1693 h 2266"/>
                <a:gd name="T32" fmla="*/ 991 w 2570"/>
                <a:gd name="T33" fmla="*/ 1699 h 2266"/>
                <a:gd name="T34" fmla="*/ 1135 w 2570"/>
                <a:gd name="T35" fmla="*/ 1627 h 2266"/>
                <a:gd name="T36" fmla="*/ 1183 w 2570"/>
                <a:gd name="T37" fmla="*/ 1669 h 2266"/>
                <a:gd name="T38" fmla="*/ 1399 w 2570"/>
                <a:gd name="T39" fmla="*/ 1436 h 2266"/>
                <a:gd name="T40" fmla="*/ 1615 w 2570"/>
                <a:gd name="T41" fmla="*/ 1334 h 2266"/>
                <a:gd name="T42" fmla="*/ 1645 w 2570"/>
                <a:gd name="T43" fmla="*/ 1370 h 2266"/>
                <a:gd name="T44" fmla="*/ 1681 w 2570"/>
                <a:gd name="T45" fmla="*/ 1430 h 2266"/>
                <a:gd name="T46" fmla="*/ 1699 w 2570"/>
                <a:gd name="T47" fmla="*/ 1466 h 2266"/>
                <a:gd name="T48" fmla="*/ 1747 w 2570"/>
                <a:gd name="T49" fmla="*/ 1550 h 2266"/>
                <a:gd name="T50" fmla="*/ 1772 w 2570"/>
                <a:gd name="T51" fmla="*/ 1586 h 2266"/>
                <a:gd name="T52" fmla="*/ 2124 w 2570"/>
                <a:gd name="T53" fmla="*/ 2248 h 2266"/>
                <a:gd name="T54" fmla="*/ 1693 w 2570"/>
                <a:gd name="T55" fmla="*/ 1322 h 2266"/>
                <a:gd name="T56" fmla="*/ 1861 w 2570"/>
                <a:gd name="T57" fmla="*/ 1165 h 2266"/>
                <a:gd name="T58" fmla="*/ 2173 w 2570"/>
                <a:gd name="T59" fmla="*/ 1099 h 2266"/>
                <a:gd name="T60" fmla="*/ 2390 w 2570"/>
                <a:gd name="T61" fmla="*/ 1009 h 2266"/>
                <a:gd name="T62" fmla="*/ 2570 w 2570"/>
                <a:gd name="T63" fmla="*/ 805 h 2266"/>
                <a:gd name="T64" fmla="*/ 2342 w 2570"/>
                <a:gd name="T65" fmla="*/ 781 h 2266"/>
                <a:gd name="T66" fmla="*/ 2114 w 2570"/>
                <a:gd name="T67" fmla="*/ 763 h 2266"/>
                <a:gd name="T68" fmla="*/ 2408 w 2570"/>
                <a:gd name="T69" fmla="*/ 433 h 2266"/>
                <a:gd name="T70" fmla="*/ 2426 w 2570"/>
                <a:gd name="T71" fmla="*/ 421 h 2266"/>
                <a:gd name="T72" fmla="*/ 2474 w 2570"/>
                <a:gd name="T73" fmla="*/ 379 h 2266"/>
                <a:gd name="T74" fmla="*/ 2492 w 2570"/>
                <a:gd name="T75" fmla="*/ 355 h 2266"/>
                <a:gd name="T76" fmla="*/ 2474 w 2570"/>
                <a:gd name="T77" fmla="*/ 337 h 2266"/>
                <a:gd name="T78" fmla="*/ 2474 w 2570"/>
                <a:gd name="T79" fmla="*/ 271 h 2266"/>
                <a:gd name="T80" fmla="*/ 2492 w 2570"/>
                <a:gd name="T81" fmla="*/ 192 h 2266"/>
                <a:gd name="T82" fmla="*/ 2504 w 2570"/>
                <a:gd name="T83" fmla="*/ 132 h 2266"/>
                <a:gd name="T84" fmla="*/ 2492 w 2570"/>
                <a:gd name="T85" fmla="*/ 36 h 2266"/>
                <a:gd name="T86" fmla="*/ 2492 w 2570"/>
                <a:gd name="T87" fmla="*/ 24 h 2266"/>
                <a:gd name="T88" fmla="*/ 2102 w 2570"/>
                <a:gd name="T89" fmla="*/ 0 h 2266"/>
                <a:gd name="T90" fmla="*/ 1909 w 2570"/>
                <a:gd name="T91" fmla="*/ 90 h 2266"/>
                <a:gd name="T92" fmla="*/ 1747 w 2570"/>
                <a:gd name="T93" fmla="*/ 535 h 2266"/>
                <a:gd name="T94" fmla="*/ 1711 w 2570"/>
                <a:gd name="T95" fmla="*/ 469 h 2266"/>
                <a:gd name="T96" fmla="*/ 1633 w 2570"/>
                <a:gd name="T97" fmla="*/ 144 h 2266"/>
                <a:gd name="T98" fmla="*/ 1579 w 2570"/>
                <a:gd name="T99" fmla="*/ 0 h 2266"/>
                <a:gd name="T100" fmla="*/ 738 w 2570"/>
                <a:gd name="T101" fmla="*/ 186 h 2266"/>
                <a:gd name="T102" fmla="*/ 756 w 2570"/>
                <a:gd name="T103" fmla="*/ 463 h 2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7" name="Freeform 8"/>
            <p:cNvSpPr>
              <a:spLocks/>
            </p:cNvSpPr>
            <p:nvPr/>
          </p:nvSpPr>
          <p:spPr bwMode="hidden">
            <a:xfrm>
              <a:off x="3525" y="1"/>
              <a:ext cx="2185" cy="1508"/>
            </a:xfrm>
            <a:custGeom>
              <a:avLst/>
              <a:gdLst>
                <a:gd name="T0" fmla="*/ 1050 w 2176"/>
                <a:gd name="T1" fmla="*/ 775 h 1505"/>
                <a:gd name="T2" fmla="*/ 1210 w 2176"/>
                <a:gd name="T3" fmla="*/ 1243 h 1505"/>
                <a:gd name="T4" fmla="*/ 972 w 2176"/>
                <a:gd name="T5" fmla="*/ 1201 h 1505"/>
                <a:gd name="T6" fmla="*/ 735 w 2176"/>
                <a:gd name="T7" fmla="*/ 1135 h 1505"/>
                <a:gd name="T8" fmla="*/ 450 w 2176"/>
                <a:gd name="T9" fmla="*/ 1117 h 1505"/>
                <a:gd name="T10" fmla="*/ 0 w 2176"/>
                <a:gd name="T11" fmla="*/ 1087 h 1505"/>
                <a:gd name="T12" fmla="*/ 30 w 2176"/>
                <a:gd name="T13" fmla="*/ 1123 h 1505"/>
                <a:gd name="T14" fmla="*/ 504 w 2176"/>
                <a:gd name="T15" fmla="*/ 1141 h 1505"/>
                <a:gd name="T16" fmla="*/ 789 w 2176"/>
                <a:gd name="T17" fmla="*/ 1195 h 1505"/>
                <a:gd name="T18" fmla="*/ 1150 w 2176"/>
                <a:gd name="T19" fmla="*/ 1313 h 1505"/>
                <a:gd name="T20" fmla="*/ 1086 w 2176"/>
                <a:gd name="T21" fmla="*/ 1331 h 1505"/>
                <a:gd name="T22" fmla="*/ 723 w 2176"/>
                <a:gd name="T23" fmla="*/ 1517 h 1505"/>
                <a:gd name="T24" fmla="*/ 777 w 2176"/>
                <a:gd name="T25" fmla="*/ 1493 h 1505"/>
                <a:gd name="T26" fmla="*/ 877 w 2176"/>
                <a:gd name="T27" fmla="*/ 1451 h 1505"/>
                <a:gd name="T28" fmla="*/ 1038 w 2176"/>
                <a:gd name="T29" fmla="*/ 1367 h 1505"/>
                <a:gd name="T30" fmla="*/ 1234 w 2176"/>
                <a:gd name="T31" fmla="*/ 1307 h 1505"/>
                <a:gd name="T32" fmla="*/ 1287 w 2176"/>
                <a:gd name="T33" fmla="*/ 1231 h 1505"/>
                <a:gd name="T34" fmla="*/ 1660 w 2176"/>
                <a:gd name="T35" fmla="*/ 1051 h 1505"/>
                <a:gd name="T36" fmla="*/ 1963 w 2176"/>
                <a:gd name="T37" fmla="*/ 961 h 1505"/>
                <a:gd name="T38" fmla="*/ 2212 w 2176"/>
                <a:gd name="T39" fmla="*/ 829 h 1505"/>
                <a:gd name="T40" fmla="*/ 1993 w 2176"/>
                <a:gd name="T41" fmla="*/ 919 h 1505"/>
                <a:gd name="T42" fmla="*/ 1684 w 2176"/>
                <a:gd name="T43" fmla="*/ 997 h 1505"/>
                <a:gd name="T44" fmla="*/ 1363 w 2176"/>
                <a:gd name="T45" fmla="*/ 1159 h 1505"/>
                <a:gd name="T46" fmla="*/ 1525 w 2176"/>
                <a:gd name="T47" fmla="*/ 913 h 1505"/>
                <a:gd name="T48" fmla="*/ 1648 w 2176"/>
                <a:gd name="T49" fmla="*/ 549 h 1505"/>
                <a:gd name="T50" fmla="*/ 1768 w 2176"/>
                <a:gd name="T51" fmla="*/ 376 h 1505"/>
                <a:gd name="T52" fmla="*/ 2011 w 2176"/>
                <a:gd name="T53" fmla="*/ 60 h 1505"/>
                <a:gd name="T54" fmla="*/ 2035 w 2176"/>
                <a:gd name="T55" fmla="*/ 0 h 1505"/>
                <a:gd name="T56" fmla="*/ 2005 w 2176"/>
                <a:gd name="T57" fmla="*/ 0 h 1505"/>
                <a:gd name="T58" fmla="*/ 1624 w 2176"/>
                <a:gd name="T59" fmla="*/ 484 h 1505"/>
                <a:gd name="T60" fmla="*/ 1501 w 2176"/>
                <a:gd name="T61" fmla="*/ 895 h 1505"/>
                <a:gd name="T62" fmla="*/ 1275 w 2176"/>
                <a:gd name="T63" fmla="*/ 1183 h 1505"/>
                <a:gd name="T64" fmla="*/ 1150 w 2176"/>
                <a:gd name="T65" fmla="*/ 913 h 1505"/>
                <a:gd name="T66" fmla="*/ 1026 w 2176"/>
                <a:gd name="T67" fmla="*/ 544 h 1505"/>
                <a:gd name="T68" fmla="*/ 901 w 2176"/>
                <a:gd name="T69" fmla="*/ 222 h 1505"/>
                <a:gd name="T70" fmla="*/ 801 w 2176"/>
                <a:gd name="T71" fmla="*/ 0 h 1505"/>
                <a:gd name="T72" fmla="*/ 765 w 2176"/>
                <a:gd name="T73" fmla="*/ 0 h 1505"/>
                <a:gd name="T74" fmla="*/ 919 w 2176"/>
                <a:gd name="T75" fmla="*/ 358 h 1505"/>
                <a:gd name="T76" fmla="*/ 1050 w 2176"/>
                <a:gd name="T77" fmla="*/ 775 h 1505"/>
                <a:gd name="T78" fmla="*/ 1050 w 2176"/>
                <a:gd name="T79" fmla="*/ 775 h 1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8" name="Freeform 9"/>
            <p:cNvSpPr>
              <a:spLocks/>
            </p:cNvSpPr>
            <p:nvPr/>
          </p:nvSpPr>
          <p:spPr bwMode="hidden">
            <a:xfrm>
              <a:off x="0" y="649"/>
              <a:ext cx="816" cy="806"/>
            </a:xfrm>
            <a:custGeom>
              <a:avLst/>
              <a:gdLst>
                <a:gd name="T0" fmla="*/ 165 w 813"/>
                <a:gd name="T1" fmla="*/ 568 h 804"/>
                <a:gd name="T2" fmla="*/ 333 w 813"/>
                <a:gd name="T3" fmla="*/ 442 h 804"/>
                <a:gd name="T4" fmla="*/ 654 w 813"/>
                <a:gd name="T5" fmla="*/ 220 h 804"/>
                <a:gd name="T6" fmla="*/ 825 w 813"/>
                <a:gd name="T7" fmla="*/ 0 h 804"/>
                <a:gd name="T8" fmla="*/ 687 w 813"/>
                <a:gd name="T9" fmla="*/ 150 h 804"/>
                <a:gd name="T10" fmla="*/ 148 w 813"/>
                <a:gd name="T11" fmla="*/ 508 h 804"/>
                <a:gd name="T12" fmla="*/ 0 w 813"/>
                <a:gd name="T13" fmla="*/ 740 h 804"/>
                <a:gd name="T14" fmla="*/ 0 w 813"/>
                <a:gd name="T15" fmla="*/ 812 h 804"/>
                <a:gd name="T16" fmla="*/ 165 w 813"/>
                <a:gd name="T17" fmla="*/ 568 h 804"/>
                <a:gd name="T18" fmla="*/ 165 w 813"/>
                <a:gd name="T19" fmla="*/ 568 h 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39" name="Freeform 10"/>
            <p:cNvSpPr>
              <a:spLocks/>
            </p:cNvSpPr>
            <p:nvPr/>
          </p:nvSpPr>
          <p:spPr bwMode="hidden">
            <a:xfrm>
              <a:off x="0" y="1545"/>
              <a:ext cx="762" cy="107"/>
            </a:xfrm>
            <a:custGeom>
              <a:avLst/>
              <a:gdLst>
                <a:gd name="T0" fmla="*/ 468 w 759"/>
                <a:gd name="T1" fmla="*/ 66 h 107"/>
                <a:gd name="T2" fmla="*/ 771 w 759"/>
                <a:gd name="T3" fmla="*/ 0 h 107"/>
                <a:gd name="T4" fmla="*/ 504 w 759"/>
                <a:gd name="T5" fmla="*/ 36 h 107"/>
                <a:gd name="T6" fmla="*/ 142 w 759"/>
                <a:gd name="T7" fmla="*/ 48 h 107"/>
                <a:gd name="T8" fmla="*/ 0 w 759"/>
                <a:gd name="T9" fmla="*/ 78 h 107"/>
                <a:gd name="T10" fmla="*/ 0 w 759"/>
                <a:gd name="T11" fmla="*/ 107 h 107"/>
                <a:gd name="T12" fmla="*/ 96 w 759"/>
                <a:gd name="T13" fmla="*/ 89 h 107"/>
                <a:gd name="T14" fmla="*/ 468 w 759"/>
                <a:gd name="T15" fmla="*/ 66 h 107"/>
                <a:gd name="T16" fmla="*/ 468 w 759"/>
                <a:gd name="T17" fmla="*/ 66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107">
                  <a:moveTo>
                    <a:pt x="460" y="66"/>
                  </a:moveTo>
                  <a:lnTo>
                    <a:pt x="759" y="0"/>
                  </a:lnTo>
                  <a:lnTo>
                    <a:pt x="496" y="36"/>
                  </a:lnTo>
                  <a:lnTo>
                    <a:pt x="138" y="48"/>
                  </a:lnTo>
                  <a:lnTo>
                    <a:pt x="0" y="78"/>
                  </a:lnTo>
                  <a:lnTo>
                    <a:pt x="0" y="107"/>
                  </a:lnTo>
                  <a:lnTo>
                    <a:pt x="96" y="89"/>
                  </a:lnTo>
                  <a:lnTo>
                    <a:pt x="460" y="66"/>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0" name="Freeform 11"/>
            <p:cNvSpPr>
              <a:spLocks/>
            </p:cNvSpPr>
            <p:nvPr/>
          </p:nvSpPr>
          <p:spPr bwMode="hidden">
            <a:xfrm>
              <a:off x="2314" y="3431"/>
              <a:ext cx="3182" cy="745"/>
            </a:xfrm>
            <a:custGeom>
              <a:avLst/>
              <a:gdLst>
                <a:gd name="T0" fmla="*/ 1411 w 3169"/>
                <a:gd name="T1" fmla="*/ 243 h 743"/>
                <a:gd name="T2" fmla="*/ 1762 w 3169"/>
                <a:gd name="T3" fmla="*/ 237 h 743"/>
                <a:gd name="T4" fmla="*/ 2123 w 3169"/>
                <a:gd name="T5" fmla="*/ 255 h 743"/>
                <a:gd name="T6" fmla="*/ 2545 w 3169"/>
                <a:gd name="T7" fmla="*/ 237 h 743"/>
                <a:gd name="T8" fmla="*/ 3221 w 3169"/>
                <a:gd name="T9" fmla="*/ 208 h 743"/>
                <a:gd name="T10" fmla="*/ 3167 w 3169"/>
                <a:gd name="T11" fmla="*/ 190 h 743"/>
                <a:gd name="T12" fmla="*/ 2462 w 3169"/>
                <a:gd name="T13" fmla="*/ 225 h 743"/>
                <a:gd name="T14" fmla="*/ 2035 w 3169"/>
                <a:gd name="T15" fmla="*/ 225 h 743"/>
                <a:gd name="T16" fmla="*/ 1483 w 3169"/>
                <a:gd name="T17" fmla="*/ 190 h 743"/>
                <a:gd name="T18" fmla="*/ 1567 w 3169"/>
                <a:gd name="T19" fmla="*/ 168 h 743"/>
                <a:gd name="T20" fmla="*/ 2071 w 3169"/>
                <a:gd name="T21" fmla="*/ 0 h 743"/>
                <a:gd name="T22" fmla="*/ 1993 w 3169"/>
                <a:gd name="T23" fmla="*/ 24 h 743"/>
                <a:gd name="T24" fmla="*/ 1868 w 3169"/>
                <a:gd name="T25" fmla="*/ 66 h 743"/>
                <a:gd name="T26" fmla="*/ 1630 w 3169"/>
                <a:gd name="T27" fmla="*/ 138 h 743"/>
                <a:gd name="T28" fmla="*/ 1362 w 3169"/>
                <a:gd name="T29" fmla="*/ 202 h 743"/>
                <a:gd name="T30" fmla="*/ 1288 w 3169"/>
                <a:gd name="T31" fmla="*/ 255 h 743"/>
                <a:gd name="T32" fmla="*/ 777 w 3169"/>
                <a:gd name="T33" fmla="*/ 417 h 743"/>
                <a:gd name="T34" fmla="*/ 339 w 3169"/>
                <a:gd name="T35" fmla="*/ 507 h 743"/>
                <a:gd name="T36" fmla="*/ 0 w 3169"/>
                <a:gd name="T37" fmla="*/ 625 h 743"/>
                <a:gd name="T38" fmla="*/ 303 w 3169"/>
                <a:gd name="T39" fmla="*/ 543 h 743"/>
                <a:gd name="T40" fmla="*/ 747 w 3169"/>
                <a:gd name="T41" fmla="*/ 453 h 743"/>
                <a:gd name="T42" fmla="*/ 1198 w 3169"/>
                <a:gd name="T43" fmla="*/ 315 h 743"/>
                <a:gd name="T44" fmla="*/ 997 w 3169"/>
                <a:gd name="T45" fmla="*/ 495 h 743"/>
                <a:gd name="T46" fmla="*/ 883 w 3169"/>
                <a:gd name="T47" fmla="*/ 751 h 743"/>
                <a:gd name="T48" fmla="*/ 877 w 3169"/>
                <a:gd name="T49" fmla="*/ 751 h 743"/>
                <a:gd name="T50" fmla="*/ 949 w 3169"/>
                <a:gd name="T51" fmla="*/ 751 h 743"/>
                <a:gd name="T52" fmla="*/ 1038 w 3169"/>
                <a:gd name="T53" fmla="*/ 501 h 743"/>
                <a:gd name="T54" fmla="*/ 1317 w 3169"/>
                <a:gd name="T55" fmla="*/ 285 h 743"/>
                <a:gd name="T56" fmla="*/ 1555 w 3169"/>
                <a:gd name="T57" fmla="*/ 453 h 743"/>
                <a:gd name="T58" fmla="*/ 1798 w 3169"/>
                <a:gd name="T59" fmla="*/ 685 h 743"/>
                <a:gd name="T60" fmla="*/ 1886 w 3169"/>
                <a:gd name="T61" fmla="*/ 751 h 743"/>
                <a:gd name="T62" fmla="*/ 1951 w 3169"/>
                <a:gd name="T63" fmla="*/ 751 h 743"/>
                <a:gd name="T64" fmla="*/ 1720 w 3169"/>
                <a:gd name="T65" fmla="*/ 531 h 743"/>
                <a:gd name="T66" fmla="*/ 1411 w 3169"/>
                <a:gd name="T67" fmla="*/ 243 h 743"/>
                <a:gd name="T68" fmla="*/ 1411 w 3169"/>
                <a:gd name="T69" fmla="*/ 243 h 7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close/>
                </a:path>
              </a:pathLst>
            </a:custGeom>
            <a:gradFill rotWithShape="0">
              <a:gsLst>
                <a:gs pos="0">
                  <a:schemeClr val="accent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1" name="Rectangle 12"/>
            <p:cNvSpPr>
              <a:spLocks noChangeArrowheads="1"/>
            </p:cNvSpPr>
            <p:nvPr/>
          </p:nvSpPr>
          <p:spPr bwMode="hidden">
            <a:xfrm>
              <a:off x="192" y="127"/>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1042" name="Rectangle 13"/>
            <p:cNvSpPr>
              <a:spLocks noChangeArrowheads="1"/>
            </p:cNvSpPr>
            <p:nvPr/>
          </p:nvSpPr>
          <p:spPr bwMode="hidden">
            <a:xfrm>
              <a:off x="204" y="131"/>
              <a:ext cx="1" cy="1"/>
            </a:xfrm>
            <a:prstGeom prst="rect">
              <a:avLst/>
            </a:prstGeom>
            <a:solidFill>
              <a:srgbClr val="9A1E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s-AR">
                <a:solidFill>
                  <a:srgbClr val="FFFFFF"/>
                </a:solidFill>
              </a:endParaRPr>
            </a:p>
          </p:txBody>
        </p:sp>
        <p:sp>
          <p:nvSpPr>
            <p:cNvPr id="46094" name="Freeform 14"/>
            <p:cNvSpPr>
              <a:spLocks/>
            </p:cNvSpPr>
            <p:nvPr/>
          </p:nvSpPr>
          <p:spPr bwMode="hidden">
            <a:xfrm>
              <a:off x="0" y="4032"/>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5" name="Freeform 15"/>
            <p:cNvSpPr>
              <a:spLocks/>
            </p:cNvSpPr>
            <p:nvPr/>
          </p:nvSpPr>
          <p:spPr bwMode="hidden">
            <a:xfrm>
              <a:off x="0" y="4032"/>
              <a:ext cx="5760" cy="336"/>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46096" name="Freeform 16"/>
            <p:cNvSpPr>
              <a:spLocks/>
            </p:cNvSpPr>
            <p:nvPr/>
          </p:nvSpPr>
          <p:spPr bwMode="hidden">
            <a:xfrm>
              <a:off x="0" y="0"/>
              <a:ext cx="5760" cy="288"/>
            </a:xfrm>
            <a:custGeom>
              <a:avLst/>
              <a:gdLst>
                <a:gd name="T0" fmla="*/ 5740 w 5740"/>
                <a:gd name="T1" fmla="*/ 288 h 288"/>
                <a:gd name="T2" fmla="*/ 0 w 5740"/>
                <a:gd name="T3" fmla="*/ 288 h 288"/>
                <a:gd name="T4" fmla="*/ 0 w 5740"/>
                <a:gd name="T5" fmla="*/ 0 h 288"/>
                <a:gd name="T6" fmla="*/ 5740 w 5740"/>
                <a:gd name="T7" fmla="*/ 0 h 288"/>
                <a:gd name="T8" fmla="*/ 5740 w 5740"/>
                <a:gd name="T9" fmla="*/ 288 h 288"/>
                <a:gd name="T10" fmla="*/ 5740 w 5740"/>
                <a:gd name="T11" fmla="*/ 288 h 288"/>
              </a:gdLst>
              <a:ahLst/>
              <a:cxnLst>
                <a:cxn ang="0">
                  <a:pos x="T0" y="T1"/>
                </a:cxn>
                <a:cxn ang="0">
                  <a:pos x="T2" y="T3"/>
                </a:cxn>
                <a:cxn ang="0">
                  <a:pos x="T4" y="T5"/>
                </a:cxn>
                <a:cxn ang="0">
                  <a:pos x="T6" y="T7"/>
                </a:cxn>
                <a:cxn ang="0">
                  <a:pos x="T8" y="T9"/>
                </a:cxn>
                <a:cxn ang="0">
                  <a:pos x="T10" y="T11"/>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6" name="Freeform 17"/>
            <p:cNvSpPr>
              <a:spLocks/>
            </p:cNvSpPr>
            <p:nvPr/>
          </p:nvSpPr>
          <p:spPr bwMode="hidden">
            <a:xfrm>
              <a:off x="509" y="229"/>
              <a:ext cx="3188" cy="2024"/>
            </a:xfrm>
            <a:custGeom>
              <a:avLst/>
              <a:gdLst>
                <a:gd name="T0" fmla="*/ 871 w 3188"/>
                <a:gd name="T1" fmla="*/ 1423 h 2024"/>
                <a:gd name="T2" fmla="*/ 907 w 3188"/>
                <a:gd name="T3" fmla="*/ 1393 h 2024"/>
                <a:gd name="T4" fmla="*/ 991 w 3188"/>
                <a:gd name="T5" fmla="*/ 1320 h 2024"/>
                <a:gd name="T6" fmla="*/ 1033 w 3188"/>
                <a:gd name="T7" fmla="*/ 1297 h 2024"/>
                <a:gd name="T8" fmla="*/ 1086 w 3188"/>
                <a:gd name="T9" fmla="*/ 1249 h 2024"/>
                <a:gd name="T10" fmla="*/ 1123 w 3188"/>
                <a:gd name="T11" fmla="*/ 1219 h 2024"/>
                <a:gd name="T12" fmla="*/ 1057 w 3188"/>
                <a:gd name="T13" fmla="*/ 1153 h 2024"/>
                <a:gd name="T14" fmla="*/ 877 w 3188"/>
                <a:gd name="T15" fmla="*/ 1021 h 2024"/>
                <a:gd name="T16" fmla="*/ 655 w 3188"/>
                <a:gd name="T17" fmla="*/ 907 h 2024"/>
                <a:gd name="T18" fmla="*/ 655 w 3188"/>
                <a:gd name="T19" fmla="*/ 846 h 2024"/>
                <a:gd name="T20" fmla="*/ 643 w 3188"/>
                <a:gd name="T21" fmla="*/ 708 h 2024"/>
                <a:gd name="T22" fmla="*/ 552 w 3188"/>
                <a:gd name="T23" fmla="*/ 642 h 2024"/>
                <a:gd name="T24" fmla="*/ 510 w 3188"/>
                <a:gd name="T25" fmla="*/ 570 h 2024"/>
                <a:gd name="T26" fmla="*/ 637 w 3188"/>
                <a:gd name="T27" fmla="*/ 564 h 2024"/>
                <a:gd name="T28" fmla="*/ 763 w 3188"/>
                <a:gd name="T29" fmla="*/ 570 h 2024"/>
                <a:gd name="T30" fmla="*/ 1091 w 3188"/>
                <a:gd name="T31" fmla="*/ 850 h 2024"/>
                <a:gd name="T32" fmla="*/ 1009 w 3188"/>
                <a:gd name="T33" fmla="*/ 566 h 2024"/>
                <a:gd name="T34" fmla="*/ 1054 w 3188"/>
                <a:gd name="T35" fmla="*/ 265 h 2024"/>
                <a:gd name="T36" fmla="*/ 1249 w 3188"/>
                <a:gd name="T37" fmla="*/ 0 h 2024"/>
                <a:gd name="T38" fmla="*/ 1466 w 3188"/>
                <a:gd name="T39" fmla="*/ 292 h 2024"/>
                <a:gd name="T40" fmla="*/ 1475 w 3188"/>
                <a:gd name="T41" fmla="*/ 548 h 2024"/>
                <a:gd name="T42" fmla="*/ 1567 w 3188"/>
                <a:gd name="T43" fmla="*/ 630 h 2024"/>
                <a:gd name="T44" fmla="*/ 1795 w 3188"/>
                <a:gd name="T45" fmla="*/ 365 h 2024"/>
                <a:gd name="T46" fmla="*/ 2245 w 3188"/>
                <a:gd name="T47" fmla="*/ 150 h 2024"/>
                <a:gd name="T48" fmla="*/ 2618 w 3188"/>
                <a:gd name="T49" fmla="*/ 180 h 2024"/>
                <a:gd name="T50" fmla="*/ 3050 w 3188"/>
                <a:gd name="T51" fmla="*/ 150 h 2024"/>
                <a:gd name="T52" fmla="*/ 3140 w 3188"/>
                <a:gd name="T53" fmla="*/ 210 h 2024"/>
                <a:gd name="T54" fmla="*/ 2990 w 3188"/>
                <a:gd name="T55" fmla="*/ 210 h 2024"/>
                <a:gd name="T56" fmla="*/ 2834 w 3188"/>
                <a:gd name="T57" fmla="*/ 377 h 2024"/>
                <a:gd name="T58" fmla="*/ 2702 w 3188"/>
                <a:gd name="T59" fmla="*/ 648 h 2024"/>
                <a:gd name="T60" fmla="*/ 2582 w 3188"/>
                <a:gd name="T61" fmla="*/ 828 h 2024"/>
                <a:gd name="T62" fmla="*/ 2234 w 3188"/>
                <a:gd name="T63" fmla="*/ 1009 h 2024"/>
                <a:gd name="T64" fmla="*/ 1963 w 3188"/>
                <a:gd name="T65" fmla="*/ 1075 h 2024"/>
                <a:gd name="T66" fmla="*/ 2257 w 3188"/>
                <a:gd name="T67" fmla="*/ 1111 h 2024"/>
                <a:gd name="T68" fmla="*/ 2600 w 3188"/>
                <a:gd name="T69" fmla="*/ 1207 h 2024"/>
                <a:gd name="T70" fmla="*/ 2894 w 3188"/>
                <a:gd name="T71" fmla="*/ 1441 h 2024"/>
                <a:gd name="T72" fmla="*/ 3122 w 3188"/>
                <a:gd name="T73" fmla="*/ 1555 h 2024"/>
                <a:gd name="T74" fmla="*/ 3032 w 3188"/>
                <a:gd name="T75" fmla="*/ 1585 h 2024"/>
                <a:gd name="T76" fmla="*/ 3008 w 3188"/>
                <a:gd name="T77" fmla="*/ 1591 h 2024"/>
                <a:gd name="T78" fmla="*/ 2960 w 3188"/>
                <a:gd name="T79" fmla="*/ 1597 h 2024"/>
                <a:gd name="T80" fmla="*/ 2882 w 3188"/>
                <a:gd name="T81" fmla="*/ 1609 h 2024"/>
                <a:gd name="T82" fmla="*/ 2846 w 3188"/>
                <a:gd name="T83" fmla="*/ 1609 h 2024"/>
                <a:gd name="T84" fmla="*/ 2774 w 3188"/>
                <a:gd name="T85" fmla="*/ 1615 h 2024"/>
                <a:gd name="T86" fmla="*/ 2726 w 3188"/>
                <a:gd name="T87" fmla="*/ 1621 h 2024"/>
                <a:gd name="T88" fmla="*/ 2708 w 3188"/>
                <a:gd name="T89" fmla="*/ 1621 h 2024"/>
                <a:gd name="T90" fmla="*/ 2594 w 3188"/>
                <a:gd name="T91" fmla="*/ 1657 h 2024"/>
                <a:gd name="T92" fmla="*/ 2533 w 3188"/>
                <a:gd name="T93" fmla="*/ 1663 h 2024"/>
                <a:gd name="T94" fmla="*/ 2444 w 3188"/>
                <a:gd name="T95" fmla="*/ 1675 h 2024"/>
                <a:gd name="T96" fmla="*/ 2378 w 3188"/>
                <a:gd name="T97" fmla="*/ 1687 h 2024"/>
                <a:gd name="T98" fmla="*/ 2360 w 3188"/>
                <a:gd name="T99" fmla="*/ 1705 h 2024"/>
                <a:gd name="T100" fmla="*/ 2305 w 3188"/>
                <a:gd name="T101" fmla="*/ 1687 h 2024"/>
                <a:gd name="T102" fmla="*/ 2263 w 3188"/>
                <a:gd name="T103" fmla="*/ 1663 h 2024"/>
                <a:gd name="T104" fmla="*/ 2017 w 3188"/>
                <a:gd name="T105" fmla="*/ 1585 h 2024"/>
                <a:gd name="T106" fmla="*/ 1711 w 3188"/>
                <a:gd name="T107" fmla="*/ 1453 h 2024"/>
                <a:gd name="T108" fmla="*/ 1880 w 3188"/>
                <a:gd name="T109" fmla="*/ 1844 h 2024"/>
                <a:gd name="T110" fmla="*/ 1771 w 3188"/>
                <a:gd name="T111" fmla="*/ 1922 h 2024"/>
                <a:gd name="T112" fmla="*/ 1531 w 3188"/>
                <a:gd name="T113" fmla="*/ 1753 h 2024"/>
                <a:gd name="T114" fmla="*/ 1411 w 3188"/>
                <a:gd name="T115" fmla="*/ 1477 h 2024"/>
                <a:gd name="T116" fmla="*/ 1219 w 3188"/>
                <a:gd name="T117" fmla="*/ 1291 h 2024"/>
                <a:gd name="T118" fmla="*/ 127 w 3188"/>
                <a:gd name="T119" fmla="*/ 2006 h 2024"/>
                <a:gd name="T120" fmla="*/ 865 w 3188"/>
                <a:gd name="T121" fmla="*/ 1429 h 2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close/>
                </a:path>
              </a:pathLst>
            </a:custGeom>
            <a:gradFill rotWithShape="0">
              <a:gsLst>
                <a:gs pos="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1047" name="Freeform 18"/>
            <p:cNvSpPr>
              <a:spLocks/>
            </p:cNvSpPr>
            <p:nvPr/>
          </p:nvSpPr>
          <p:spPr bwMode="hidden">
            <a:xfrm>
              <a:off x="1344" y="293"/>
              <a:ext cx="2144" cy="1787"/>
            </a:xfrm>
            <a:custGeom>
              <a:avLst/>
              <a:gdLst>
                <a:gd name="T0" fmla="*/ 318 w 2144"/>
                <a:gd name="T1" fmla="*/ 1078 h 1787"/>
                <a:gd name="T2" fmla="*/ 217 w 2144"/>
                <a:gd name="T3" fmla="*/ 928 h 1787"/>
                <a:gd name="T4" fmla="*/ 102 w 2144"/>
                <a:gd name="T5" fmla="*/ 808 h 1787"/>
                <a:gd name="T6" fmla="*/ 36 w 2144"/>
                <a:gd name="T7" fmla="*/ 742 h 1787"/>
                <a:gd name="T8" fmla="*/ 0 w 2144"/>
                <a:gd name="T9" fmla="*/ 700 h 1787"/>
                <a:gd name="T10" fmla="*/ 270 w 2144"/>
                <a:gd name="T11" fmla="*/ 958 h 1787"/>
                <a:gd name="T12" fmla="*/ 294 w 2144"/>
                <a:gd name="T13" fmla="*/ 1006 h 1787"/>
                <a:gd name="T14" fmla="*/ 367 w 2144"/>
                <a:gd name="T15" fmla="*/ 670 h 1787"/>
                <a:gd name="T16" fmla="*/ 379 w 2144"/>
                <a:gd name="T17" fmla="*/ 411 h 1787"/>
                <a:gd name="T18" fmla="*/ 347 w 2144"/>
                <a:gd name="T19" fmla="*/ 118 h 1787"/>
                <a:gd name="T20" fmla="*/ 393 w 2144"/>
                <a:gd name="T21" fmla="*/ 0 h 1787"/>
                <a:gd name="T22" fmla="*/ 397 w 2144"/>
                <a:gd name="T23" fmla="*/ 357 h 1787"/>
                <a:gd name="T24" fmla="*/ 421 w 2144"/>
                <a:gd name="T25" fmla="*/ 609 h 1787"/>
                <a:gd name="T26" fmla="*/ 385 w 2144"/>
                <a:gd name="T27" fmla="*/ 826 h 1787"/>
                <a:gd name="T28" fmla="*/ 385 w 2144"/>
                <a:gd name="T29" fmla="*/ 1036 h 1787"/>
                <a:gd name="T30" fmla="*/ 877 w 2144"/>
                <a:gd name="T31" fmla="*/ 784 h 1787"/>
                <a:gd name="T32" fmla="*/ 1309 w 2144"/>
                <a:gd name="T33" fmla="*/ 555 h 1787"/>
                <a:gd name="T34" fmla="*/ 1802 w 2144"/>
                <a:gd name="T35" fmla="*/ 249 h 1787"/>
                <a:gd name="T36" fmla="*/ 2096 w 2144"/>
                <a:gd name="T37" fmla="*/ 69 h 1787"/>
                <a:gd name="T38" fmla="*/ 1814 w 2144"/>
                <a:gd name="T39" fmla="*/ 279 h 1787"/>
                <a:gd name="T40" fmla="*/ 1453 w 2144"/>
                <a:gd name="T41" fmla="*/ 501 h 1787"/>
                <a:gd name="T42" fmla="*/ 1123 w 2144"/>
                <a:gd name="T43" fmla="*/ 700 h 1787"/>
                <a:gd name="T44" fmla="*/ 739 w 2144"/>
                <a:gd name="T45" fmla="*/ 898 h 1787"/>
                <a:gd name="T46" fmla="*/ 463 w 2144"/>
                <a:gd name="T47" fmla="*/ 1084 h 1787"/>
                <a:gd name="T48" fmla="*/ 817 w 2144"/>
                <a:gd name="T49" fmla="*/ 1193 h 1787"/>
                <a:gd name="T50" fmla="*/ 1285 w 2144"/>
                <a:gd name="T51" fmla="*/ 1187 h 1787"/>
                <a:gd name="T52" fmla="*/ 1916 w 2144"/>
                <a:gd name="T53" fmla="*/ 1396 h 1787"/>
                <a:gd name="T54" fmla="*/ 2144 w 2144"/>
                <a:gd name="T55" fmla="*/ 1420 h 1787"/>
                <a:gd name="T56" fmla="*/ 1814 w 2144"/>
                <a:gd name="T57" fmla="*/ 1408 h 1787"/>
                <a:gd name="T58" fmla="*/ 1435 w 2144"/>
                <a:gd name="T59" fmla="*/ 1288 h 1787"/>
                <a:gd name="T60" fmla="*/ 1219 w 2144"/>
                <a:gd name="T61" fmla="*/ 1229 h 1787"/>
                <a:gd name="T62" fmla="*/ 799 w 2144"/>
                <a:gd name="T63" fmla="*/ 1223 h 1787"/>
                <a:gd name="T64" fmla="*/ 505 w 2144"/>
                <a:gd name="T65" fmla="*/ 1145 h 1787"/>
                <a:gd name="T66" fmla="*/ 733 w 2144"/>
                <a:gd name="T67" fmla="*/ 1378 h 1787"/>
                <a:gd name="T68" fmla="*/ 877 w 2144"/>
                <a:gd name="T69" fmla="*/ 1619 h 1787"/>
                <a:gd name="T70" fmla="*/ 1009 w 2144"/>
                <a:gd name="T71" fmla="*/ 1787 h 1787"/>
                <a:gd name="T72" fmla="*/ 817 w 2144"/>
                <a:gd name="T73" fmla="*/ 1607 h 1787"/>
                <a:gd name="T74" fmla="*/ 673 w 2144"/>
                <a:gd name="T75" fmla="*/ 1372 h 1787"/>
                <a:gd name="T76" fmla="*/ 415 w 2144"/>
                <a:gd name="T77" fmla="*/ 1109 h 1787"/>
                <a:gd name="T78" fmla="*/ 318 w 2144"/>
                <a:gd name="T79" fmla="*/ 1078 h 1787"/>
                <a:gd name="T80" fmla="*/ 318 w 2144"/>
                <a:gd name="T81" fmla="*/ 1078 h 17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sp>
          <p:nvSpPr>
            <p:cNvPr id="46099" name="Freeform 19"/>
            <p:cNvSpPr>
              <a:spLocks/>
            </p:cNvSpPr>
            <p:nvPr/>
          </p:nvSpPr>
          <p:spPr bwMode="hidden">
            <a:xfrm>
              <a:off x="2932" y="1728"/>
              <a:ext cx="2828" cy="2366"/>
            </a:xfrm>
            <a:custGeom>
              <a:avLst/>
              <a:gdLst>
                <a:gd name="T0" fmla="*/ 1814 w 2828"/>
                <a:gd name="T1" fmla="*/ 606 h 2366"/>
                <a:gd name="T2" fmla="*/ 1615 w 2828"/>
                <a:gd name="T3" fmla="*/ 252 h 2366"/>
                <a:gd name="T4" fmla="*/ 1345 w 2828"/>
                <a:gd name="T5" fmla="*/ 132 h 2366"/>
                <a:gd name="T6" fmla="*/ 1381 w 2828"/>
                <a:gd name="T7" fmla="*/ 492 h 2366"/>
                <a:gd name="T8" fmla="*/ 955 w 2828"/>
                <a:gd name="T9" fmla="*/ 221 h 2366"/>
                <a:gd name="T10" fmla="*/ 877 w 2828"/>
                <a:gd name="T11" fmla="*/ 161 h 2366"/>
                <a:gd name="T12" fmla="*/ 841 w 2828"/>
                <a:gd name="T13" fmla="*/ 167 h 2366"/>
                <a:gd name="T14" fmla="*/ 720 w 2828"/>
                <a:gd name="T15" fmla="*/ 161 h 2366"/>
                <a:gd name="T16" fmla="*/ 613 w 2828"/>
                <a:gd name="T17" fmla="*/ 144 h 2366"/>
                <a:gd name="T18" fmla="*/ 492 w 2828"/>
                <a:gd name="T19" fmla="*/ 161 h 2366"/>
                <a:gd name="T20" fmla="*/ 432 w 2828"/>
                <a:gd name="T21" fmla="*/ 150 h 2366"/>
                <a:gd name="T22" fmla="*/ 342 w 2828"/>
                <a:gd name="T23" fmla="*/ 138 h 2366"/>
                <a:gd name="T24" fmla="*/ 246 w 2828"/>
                <a:gd name="T25" fmla="*/ 126 h 2366"/>
                <a:gd name="T26" fmla="*/ 174 w 2828"/>
                <a:gd name="T27" fmla="*/ 114 h 2366"/>
                <a:gd name="T28" fmla="*/ 216 w 2828"/>
                <a:gd name="T29" fmla="*/ 240 h 2366"/>
                <a:gd name="T30" fmla="*/ 607 w 2828"/>
                <a:gd name="T31" fmla="*/ 588 h 2366"/>
                <a:gd name="T32" fmla="*/ 1177 w 2828"/>
                <a:gd name="T33" fmla="*/ 817 h 2366"/>
                <a:gd name="T34" fmla="*/ 972 w 2828"/>
                <a:gd name="T35" fmla="*/ 871 h 2366"/>
                <a:gd name="T36" fmla="*/ 492 w 2828"/>
                <a:gd name="T37" fmla="*/ 1111 h 2366"/>
                <a:gd name="T38" fmla="*/ 276 w 2828"/>
                <a:gd name="T39" fmla="*/ 1441 h 2366"/>
                <a:gd name="T40" fmla="*/ 42 w 2828"/>
                <a:gd name="T41" fmla="*/ 1441 h 2366"/>
                <a:gd name="T42" fmla="*/ 367 w 2828"/>
                <a:gd name="T43" fmla="*/ 1585 h 2366"/>
                <a:gd name="T44" fmla="*/ 949 w 2828"/>
                <a:gd name="T45" fmla="*/ 1712 h 2366"/>
                <a:gd name="T46" fmla="*/ 1519 w 2828"/>
                <a:gd name="T47" fmla="*/ 1537 h 2366"/>
                <a:gd name="T48" fmla="*/ 1735 w 2828"/>
                <a:gd name="T49" fmla="*/ 1513 h 2366"/>
                <a:gd name="T50" fmla="*/ 1723 w 2828"/>
                <a:gd name="T51" fmla="*/ 1802 h 2366"/>
                <a:gd name="T52" fmla="*/ 2042 w 2828"/>
                <a:gd name="T53" fmla="*/ 2229 h 2366"/>
                <a:gd name="T54" fmla="*/ 2191 w 2828"/>
                <a:gd name="T55" fmla="*/ 2133 h 2366"/>
                <a:gd name="T56" fmla="*/ 2270 w 2828"/>
                <a:gd name="T57" fmla="*/ 1970 h 2366"/>
                <a:gd name="T58" fmla="*/ 2233 w 2828"/>
                <a:gd name="T59" fmla="*/ 1573 h 2366"/>
                <a:gd name="T60" fmla="*/ 2294 w 2828"/>
                <a:gd name="T61" fmla="*/ 1483 h 2366"/>
                <a:gd name="T62" fmla="*/ 2588 w 2828"/>
                <a:gd name="T63" fmla="*/ 1688 h 2366"/>
                <a:gd name="T64" fmla="*/ 2695 w 2828"/>
                <a:gd name="T65" fmla="*/ 1682 h 2366"/>
                <a:gd name="T66" fmla="*/ 2588 w 2828"/>
                <a:gd name="T67" fmla="*/ 1543 h 2366"/>
                <a:gd name="T68" fmla="*/ 2510 w 2828"/>
                <a:gd name="T69" fmla="*/ 1357 h 2366"/>
                <a:gd name="T70" fmla="*/ 2354 w 2828"/>
                <a:gd name="T71" fmla="*/ 1184 h 2366"/>
                <a:gd name="T72" fmla="*/ 2102 w 2828"/>
                <a:gd name="T73" fmla="*/ 931 h 2366"/>
                <a:gd name="T74" fmla="*/ 2137 w 2828"/>
                <a:gd name="T75" fmla="*/ 907 h 2366"/>
                <a:gd name="T76" fmla="*/ 2215 w 2828"/>
                <a:gd name="T77" fmla="*/ 871 h 2366"/>
                <a:gd name="T78" fmla="*/ 2324 w 2828"/>
                <a:gd name="T79" fmla="*/ 817 h 2366"/>
                <a:gd name="T80" fmla="*/ 2372 w 2828"/>
                <a:gd name="T81" fmla="*/ 787 h 2366"/>
                <a:gd name="T82" fmla="*/ 2078 w 2828"/>
                <a:gd name="T83" fmla="*/ 865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defRPr/>
              </a:pPr>
              <a:endParaRPr lang="es-ES">
                <a:solidFill>
                  <a:srgbClr val="FFFFFF"/>
                </a:solidFill>
              </a:endParaRPr>
            </a:p>
          </p:txBody>
        </p:sp>
        <p:sp>
          <p:nvSpPr>
            <p:cNvPr id="1049" name="Freeform 20"/>
            <p:cNvSpPr>
              <a:spLocks/>
            </p:cNvSpPr>
            <p:nvPr/>
          </p:nvSpPr>
          <p:spPr bwMode="hidden">
            <a:xfrm>
              <a:off x="3160" y="1860"/>
              <a:ext cx="2162" cy="1934"/>
            </a:xfrm>
            <a:custGeom>
              <a:avLst/>
              <a:gdLst>
                <a:gd name="T0" fmla="*/ 1874 w 2153"/>
                <a:gd name="T1" fmla="*/ 859 h 1930"/>
                <a:gd name="T2" fmla="*/ 1969 w 2153"/>
                <a:gd name="T3" fmla="*/ 1027 h 1930"/>
                <a:gd name="T4" fmla="*/ 2087 w 2153"/>
                <a:gd name="T5" fmla="*/ 1176 h 1930"/>
                <a:gd name="T6" fmla="*/ 2153 w 2153"/>
                <a:gd name="T7" fmla="*/ 1258 h 1930"/>
                <a:gd name="T8" fmla="*/ 2189 w 2153"/>
                <a:gd name="T9" fmla="*/ 1306 h 1930"/>
                <a:gd name="T10" fmla="*/ 1921 w 2153"/>
                <a:gd name="T11" fmla="*/ 985 h 1930"/>
                <a:gd name="T12" fmla="*/ 1892 w 2153"/>
                <a:gd name="T13" fmla="*/ 937 h 1930"/>
                <a:gd name="T14" fmla="*/ 1812 w 2153"/>
                <a:gd name="T15" fmla="*/ 1252 h 1930"/>
                <a:gd name="T16" fmla="*/ 1798 w 2153"/>
                <a:gd name="T17" fmla="*/ 1498 h 1930"/>
                <a:gd name="T18" fmla="*/ 1850 w 2153"/>
                <a:gd name="T19" fmla="*/ 1922 h 1930"/>
                <a:gd name="T20" fmla="*/ 1819 w 2153"/>
                <a:gd name="T21" fmla="*/ 1946 h 1930"/>
                <a:gd name="T22" fmla="*/ 1774 w 2153"/>
                <a:gd name="T23" fmla="*/ 1546 h 1930"/>
                <a:gd name="T24" fmla="*/ 1756 w 2153"/>
                <a:gd name="T25" fmla="*/ 1300 h 1930"/>
                <a:gd name="T26" fmla="*/ 1792 w 2153"/>
                <a:gd name="T27" fmla="*/ 1093 h 1930"/>
                <a:gd name="T28" fmla="*/ 1798 w 2153"/>
                <a:gd name="T29" fmla="*/ 883 h 1930"/>
                <a:gd name="T30" fmla="*/ 1288 w 2153"/>
                <a:gd name="T31" fmla="*/ 1015 h 1930"/>
                <a:gd name="T32" fmla="*/ 837 w 2153"/>
                <a:gd name="T33" fmla="*/ 1140 h 1930"/>
                <a:gd name="T34" fmla="*/ 327 w 2153"/>
                <a:gd name="T35" fmla="*/ 1324 h 1930"/>
                <a:gd name="T36" fmla="*/ 18 w 2153"/>
                <a:gd name="T37" fmla="*/ 1432 h 1930"/>
                <a:gd name="T38" fmla="*/ 315 w 2153"/>
                <a:gd name="T39" fmla="*/ 1294 h 1930"/>
                <a:gd name="T40" fmla="*/ 694 w 2153"/>
                <a:gd name="T41" fmla="*/ 1152 h 1930"/>
                <a:gd name="T42" fmla="*/ 1038 w 2153"/>
                <a:gd name="T43" fmla="*/ 1045 h 1930"/>
                <a:gd name="T44" fmla="*/ 1435 w 2153"/>
                <a:gd name="T45" fmla="*/ 937 h 1930"/>
                <a:gd name="T46" fmla="*/ 1720 w 2153"/>
                <a:gd name="T47" fmla="*/ 823 h 1930"/>
                <a:gd name="T48" fmla="*/ 1357 w 2153"/>
                <a:gd name="T49" fmla="*/ 627 h 1930"/>
                <a:gd name="T50" fmla="*/ 877 w 2153"/>
                <a:gd name="T51" fmla="*/ 519 h 1930"/>
                <a:gd name="T52" fmla="*/ 231 w 2153"/>
                <a:gd name="T53" fmla="*/ 161 h 1930"/>
                <a:gd name="T54" fmla="*/ 0 w 2153"/>
                <a:gd name="T55" fmla="*/ 83 h 1930"/>
                <a:gd name="T56" fmla="*/ 333 w 2153"/>
                <a:gd name="T57" fmla="*/ 179 h 1930"/>
                <a:gd name="T58" fmla="*/ 724 w 2153"/>
                <a:gd name="T59" fmla="*/ 387 h 1930"/>
                <a:gd name="T60" fmla="*/ 949 w 2153"/>
                <a:gd name="T61" fmla="*/ 495 h 1930"/>
                <a:gd name="T62" fmla="*/ 1375 w 2153"/>
                <a:gd name="T63" fmla="*/ 597 h 1930"/>
                <a:gd name="T64" fmla="*/ 1678 w 2153"/>
                <a:gd name="T65" fmla="*/ 751 h 1930"/>
                <a:gd name="T66" fmla="*/ 1447 w 2153"/>
                <a:gd name="T67" fmla="*/ 465 h 1930"/>
                <a:gd name="T68" fmla="*/ 1306 w 2153"/>
                <a:gd name="T69" fmla="*/ 191 h 1930"/>
                <a:gd name="T70" fmla="*/ 1174 w 2153"/>
                <a:gd name="T71" fmla="*/ 0 h 1930"/>
                <a:gd name="T72" fmla="*/ 1363 w 2153"/>
                <a:gd name="T73" fmla="*/ 215 h 1930"/>
                <a:gd name="T74" fmla="*/ 1513 w 2153"/>
                <a:gd name="T75" fmla="*/ 489 h 1930"/>
                <a:gd name="T76" fmla="*/ 1774 w 2153"/>
                <a:gd name="T77" fmla="*/ 811 h 1930"/>
                <a:gd name="T78" fmla="*/ 1874 w 2153"/>
                <a:gd name="T79" fmla="*/ 859 h 1930"/>
                <a:gd name="T80" fmla="*/ 1874 w 2153"/>
                <a:gd name="T81" fmla="*/ 859 h 19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close/>
                </a:path>
              </a:pathLst>
            </a:custGeom>
            <a:gradFill rotWithShape="0">
              <a:gsLst>
                <a:gs pos="0">
                  <a:schemeClr val="accent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AR">
                <a:solidFill>
                  <a:srgbClr val="FFFFFF"/>
                </a:solidFill>
              </a:endParaRPr>
            </a:p>
          </p:txBody>
        </p:sp>
      </p:grpSp>
      <p:sp>
        <p:nvSpPr>
          <p:cNvPr id="46101" name="Rectangle 21"/>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ES" smtClean="0"/>
              <a:t>Haga clic para cambiar el estilo de título	</a:t>
            </a:r>
          </a:p>
        </p:txBody>
      </p:sp>
      <p:sp>
        <p:nvSpPr>
          <p:cNvPr id="46102" name="Rectangle 22"/>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6103" name="Rectangle 23"/>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4" name="Rectangle 2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000000"/>
                  </a:outerShdw>
                </a:effectLst>
              </a:defRPr>
            </a:lvl1pPr>
          </a:lstStyle>
          <a:p>
            <a:pPr fontAlgn="base">
              <a:spcBef>
                <a:spcPct val="0"/>
              </a:spcBef>
              <a:spcAft>
                <a:spcPct val="0"/>
              </a:spcAft>
              <a:defRPr/>
            </a:pPr>
            <a:endParaRPr lang="es-ES" altLang="es-ES">
              <a:solidFill>
                <a:srgbClr val="FFFFFF"/>
              </a:solidFill>
            </a:endParaRPr>
          </a:p>
        </p:txBody>
      </p:sp>
      <p:sp>
        <p:nvSpPr>
          <p:cNvPr id="46105" name="Rectangle 25"/>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defRPr/>
            </a:pPr>
            <a:fld id="{919990ED-F408-4838-9F65-99EF4C012B0F}" type="slidenum">
              <a:rPr lang="es-ES" altLang="es-ES">
                <a:solidFill>
                  <a:srgbClr val="FFFFFF"/>
                </a:solidFill>
              </a:rPr>
              <a:pPr fontAlgn="base">
                <a:spcBef>
                  <a:spcPct val="0"/>
                </a:spcBef>
                <a:spcAft>
                  <a:spcPct val="0"/>
                </a:spcAft>
                <a:defRPr/>
              </a:pPr>
              <a:t>‹Nº›</a:t>
            </a:fld>
            <a:endParaRPr lang="es-ES" altLang="es-ES">
              <a:solidFill>
                <a:srgbClr val="FFFFFF"/>
              </a:solidFill>
            </a:endParaRPr>
          </a:p>
        </p:txBody>
      </p:sp>
    </p:spTree>
    <p:extLst>
      <p:ext uri="{BB962C8B-B14F-4D97-AF65-F5344CB8AC3E}">
        <p14:creationId xmlns:p14="http://schemas.microsoft.com/office/powerpoint/2010/main" val="2527564828"/>
      </p:ext>
    </p:extLst>
  </p:cSld>
  <p:clrMap bg1="dk2" tx1="lt1" bg2="dk1"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random/>
  </p:transition>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8.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11.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59.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AR" dirty="0" smtClean="0"/>
              <a:t>DROGAS </a:t>
            </a:r>
            <a:r>
              <a:rPr lang="es-AR" smtClean="0"/>
              <a:t>ETAPAS GLOSARIO</a:t>
            </a:r>
            <a:endParaRPr lang="es-AR" dirty="0"/>
          </a:p>
        </p:txBody>
      </p:sp>
      <p:sp>
        <p:nvSpPr>
          <p:cNvPr id="3" name="2 Subtítulo"/>
          <p:cNvSpPr>
            <a:spLocks noGrp="1"/>
          </p:cNvSpPr>
          <p:nvPr>
            <p:ph type="subTitle" idx="1"/>
          </p:nvPr>
        </p:nvSpPr>
        <p:spPr/>
        <p:txBody>
          <a:bodyPr>
            <a:normAutofit/>
          </a:bodyPr>
          <a:lstStyle/>
          <a:p>
            <a:r>
              <a:rPr lang="es-AR" sz="1400" b="1" dirty="0" smtClean="0">
                <a:solidFill>
                  <a:schemeClr val="tx1">
                    <a:lumMod val="95000"/>
                    <a:lumOff val="5000"/>
                  </a:schemeClr>
                </a:solidFill>
                <a:latin typeface="Arial" pitchFamily="34" charset="0"/>
                <a:cs typeface="Arial" pitchFamily="34" charset="0"/>
              </a:rPr>
              <a:t>Abarca drogas y cambio de paradigma en las intervenciones en salud</a:t>
            </a:r>
            <a:endParaRPr lang="es-AR" sz="1400" b="1" dirty="0">
              <a:solidFill>
                <a:schemeClr val="tx1">
                  <a:lumMod val="95000"/>
                  <a:lumOff val="5000"/>
                </a:schemeClr>
              </a:solidFill>
              <a:latin typeface="Arial" pitchFamily="34" charset="0"/>
              <a:cs typeface="Arial" pitchFamily="34" charset="0"/>
            </a:endParaRPr>
          </a:p>
        </p:txBody>
      </p:sp>
    </p:spTree>
    <p:extLst>
      <p:ext uri="{BB962C8B-B14F-4D97-AF65-F5344CB8AC3E}">
        <p14:creationId xmlns:p14="http://schemas.microsoft.com/office/powerpoint/2010/main" val="2685736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457200" y="476250"/>
            <a:ext cx="8229600" cy="6048375"/>
          </a:xfrm>
        </p:spPr>
        <p:txBody>
          <a:bodyPr/>
          <a:lstStyle/>
          <a:p>
            <a:pPr algn="just" eaLnBrk="1" hangingPunct="1">
              <a:lnSpc>
                <a:spcPct val="90000"/>
              </a:lnSpc>
            </a:pPr>
            <a:r>
              <a:rPr lang="es-ES_tradnl" altLang="es-ES" sz="2800" b="1" smtClean="0">
                <a:latin typeface="Times New Roman" pitchFamily="18" charset="0"/>
              </a:rPr>
              <a:t>Tolerancia: </a:t>
            </a:r>
            <a:r>
              <a:rPr lang="es-ES_tradnl" altLang="es-ES" sz="2400" b="1" smtClean="0">
                <a:latin typeface="Times New Roman" pitchFamily="18" charset="0"/>
              </a:rPr>
              <a:t>es una reducción de la sensibilidad a una droga después de su administración reiterada y que requiere aumentar la dosis para que produzca la misma magnitud de efectos anteriormente alcanzados con una dosis menor.</a:t>
            </a:r>
          </a:p>
          <a:p>
            <a:pPr algn="just" eaLnBrk="1" hangingPunct="1">
              <a:lnSpc>
                <a:spcPct val="90000"/>
              </a:lnSpc>
            </a:pPr>
            <a:endParaRPr lang="es-ES_tradnl" altLang="es-ES" sz="2400" b="1" smtClean="0">
              <a:latin typeface="Times New Roman" pitchFamily="18" charset="0"/>
            </a:endParaRPr>
          </a:p>
          <a:p>
            <a:pPr algn="just" eaLnBrk="1" hangingPunct="1">
              <a:lnSpc>
                <a:spcPct val="90000"/>
              </a:lnSpc>
            </a:pPr>
            <a:r>
              <a:rPr lang="es-ES_tradnl" altLang="es-ES" sz="2800" b="1" smtClean="0">
                <a:latin typeface="Times New Roman" pitchFamily="18" charset="0"/>
              </a:rPr>
              <a:t>Síndrome de abstinencia:</a:t>
            </a:r>
            <a:r>
              <a:rPr lang="es-ES_tradnl" altLang="es-ES" sz="2400" b="1" smtClean="0">
                <a:latin typeface="Times New Roman" pitchFamily="18" charset="0"/>
              </a:rPr>
              <a:t> conjunto de signos y síntomas, físicos y psíquicos, que pueden aparecer como consecuencia de la supresión del consumo de una droga que produzca dependencia. Su presentación puede necesitar asistencia médica.</a:t>
            </a:r>
          </a:p>
          <a:p>
            <a:pPr algn="just" eaLnBrk="1" hangingPunct="1">
              <a:lnSpc>
                <a:spcPct val="90000"/>
              </a:lnSpc>
            </a:pPr>
            <a:endParaRPr lang="es-ES_tradnl" altLang="es-ES" sz="2400" b="1" smtClean="0">
              <a:latin typeface="Times New Roman" pitchFamily="18" charset="0"/>
            </a:endParaRPr>
          </a:p>
          <a:p>
            <a:pPr algn="just" eaLnBrk="1" hangingPunct="1">
              <a:lnSpc>
                <a:spcPct val="90000"/>
              </a:lnSpc>
            </a:pPr>
            <a:r>
              <a:rPr lang="es-ES_tradnl" altLang="es-ES" sz="2800" b="1" smtClean="0">
                <a:latin typeface="Times New Roman" pitchFamily="18" charset="0"/>
              </a:rPr>
              <a:t>Uso indebido:</a:t>
            </a:r>
            <a:r>
              <a:rPr lang="es-ES_tradnl" altLang="es-ES" sz="2400" b="1" smtClean="0">
                <a:latin typeface="Times New Roman" pitchFamily="18" charset="0"/>
              </a:rPr>
              <a:t> uso de una droga, continuo o esporádico, incompatible o sin relación con la práctica médica habitual.</a:t>
            </a:r>
            <a:endParaRPr lang="es-ES" altLang="es-ES" sz="2800" b="1" smtClean="0">
              <a:latin typeface="Times New Roman" pitchFamily="18" charset="0"/>
            </a:endParaRPr>
          </a:p>
        </p:txBody>
      </p:sp>
    </p:spTree>
    <p:extLst>
      <p:ext uri="{BB962C8B-B14F-4D97-AF65-F5344CB8AC3E}">
        <p14:creationId xmlns:p14="http://schemas.microsoft.com/office/powerpoint/2010/main" val="4203978994"/>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561975"/>
          </a:xfrm>
        </p:spPr>
        <p:txBody>
          <a:bodyPr/>
          <a:lstStyle/>
          <a:p>
            <a:pPr eaLnBrk="1" hangingPunct="1"/>
            <a:r>
              <a:rPr lang="es-ES_tradnl" altLang="es-ES" sz="3200" b="1" smtClean="0">
                <a:latin typeface="Times New Roman" pitchFamily="18" charset="0"/>
              </a:rPr>
              <a:t>CLASIFICACIÓN DE DROGAS</a:t>
            </a:r>
            <a:endParaRPr lang="es-ES" altLang="es-ES" sz="3200" b="1" smtClean="0">
              <a:latin typeface="Times New Roman" pitchFamily="18" charset="0"/>
            </a:endParaRPr>
          </a:p>
        </p:txBody>
      </p:sp>
      <p:sp>
        <p:nvSpPr>
          <p:cNvPr id="5123" name="Rectangle 3"/>
          <p:cNvSpPr>
            <a:spLocks noGrp="1" noChangeArrowheads="1"/>
          </p:cNvSpPr>
          <p:nvPr>
            <p:ph type="body" idx="1"/>
          </p:nvPr>
        </p:nvSpPr>
        <p:spPr>
          <a:xfrm>
            <a:off x="0" y="1196975"/>
            <a:ext cx="8964613" cy="5184775"/>
          </a:xfrm>
        </p:spPr>
        <p:txBody>
          <a:bodyPr/>
          <a:lstStyle/>
          <a:p>
            <a:pPr eaLnBrk="1" hangingPunct="1">
              <a:lnSpc>
                <a:spcPct val="90000"/>
              </a:lnSpc>
            </a:pPr>
            <a:r>
              <a:rPr lang="es-ES_tradnl" altLang="es-ES" sz="2400" b="1" smtClean="0">
                <a:latin typeface="Times New Roman" pitchFamily="18" charset="0"/>
              </a:rPr>
              <a:t>Por su origen: naturales o sintéticas</a:t>
            </a:r>
          </a:p>
          <a:p>
            <a:pPr eaLnBrk="1" hangingPunct="1">
              <a:lnSpc>
                <a:spcPct val="90000"/>
              </a:lnSpc>
            </a:pPr>
            <a:endParaRPr lang="es-ES_tradnl" altLang="es-ES" sz="2000" b="1" smtClean="0">
              <a:latin typeface="Times New Roman" pitchFamily="18" charset="0"/>
            </a:endParaRPr>
          </a:p>
          <a:p>
            <a:pPr eaLnBrk="1" hangingPunct="1">
              <a:lnSpc>
                <a:spcPct val="90000"/>
              </a:lnSpc>
            </a:pPr>
            <a:r>
              <a:rPr lang="es-ES_tradnl" altLang="es-ES" sz="2400" b="1" smtClean="0">
                <a:latin typeface="Times New Roman" pitchFamily="18" charset="0"/>
              </a:rPr>
              <a:t>Por su farmacología o efectos:</a:t>
            </a:r>
          </a:p>
          <a:p>
            <a:pPr eaLnBrk="1" hangingPunct="1">
              <a:lnSpc>
                <a:spcPct val="90000"/>
              </a:lnSpc>
              <a:buFontTx/>
              <a:buNone/>
            </a:pPr>
            <a:r>
              <a:rPr lang="es-ES_tradnl" altLang="es-ES" sz="2400" b="1" smtClean="0">
                <a:latin typeface="Times New Roman" pitchFamily="18" charset="0"/>
              </a:rPr>
              <a:t>		*depresoras del S.N.C.</a:t>
            </a:r>
          </a:p>
          <a:p>
            <a:pPr eaLnBrk="1" hangingPunct="1">
              <a:lnSpc>
                <a:spcPct val="90000"/>
              </a:lnSpc>
              <a:buFontTx/>
              <a:buNone/>
            </a:pPr>
            <a:r>
              <a:rPr lang="es-ES_tradnl" altLang="es-ES" sz="2400" b="1" smtClean="0">
                <a:latin typeface="Times New Roman" pitchFamily="18" charset="0"/>
              </a:rPr>
              <a:t>		*estimulantes del S.N.C.</a:t>
            </a:r>
          </a:p>
          <a:p>
            <a:pPr eaLnBrk="1" hangingPunct="1">
              <a:lnSpc>
                <a:spcPct val="90000"/>
              </a:lnSpc>
              <a:buFontTx/>
              <a:buNone/>
            </a:pPr>
            <a:r>
              <a:rPr lang="es-ES_tradnl" altLang="es-ES" sz="2400" b="1" smtClean="0">
                <a:latin typeface="Times New Roman" pitchFamily="18" charset="0"/>
              </a:rPr>
              <a:t>		*alucinógenas</a:t>
            </a:r>
          </a:p>
          <a:p>
            <a:pPr eaLnBrk="1" hangingPunct="1">
              <a:lnSpc>
                <a:spcPct val="90000"/>
              </a:lnSpc>
              <a:buFontTx/>
              <a:buNone/>
            </a:pPr>
            <a:endParaRPr lang="es-ES_tradnl" altLang="es-ES" sz="2400" b="1" smtClean="0">
              <a:latin typeface="Times New Roman" pitchFamily="18" charset="0"/>
            </a:endParaRPr>
          </a:p>
          <a:p>
            <a:pPr eaLnBrk="1" hangingPunct="1">
              <a:lnSpc>
                <a:spcPct val="90000"/>
              </a:lnSpc>
            </a:pPr>
            <a:r>
              <a:rPr lang="es-ES_tradnl" altLang="es-ES" sz="2400" b="1" smtClean="0">
                <a:latin typeface="Times New Roman" pitchFamily="18" charset="0"/>
              </a:rPr>
              <a:t>De acuerdo a la normativa jurídica:</a:t>
            </a:r>
          </a:p>
          <a:p>
            <a:pPr eaLnBrk="1" hangingPunct="1">
              <a:lnSpc>
                <a:spcPct val="90000"/>
              </a:lnSpc>
              <a:buFontTx/>
              <a:buNone/>
            </a:pPr>
            <a:r>
              <a:rPr lang="es-ES_tradnl" altLang="es-ES" sz="2400" b="1" smtClean="0">
                <a:latin typeface="Times New Roman" pitchFamily="18" charset="0"/>
              </a:rPr>
              <a:t>		*legales: tabaco, alcohol, psicofármacos, inhalantes, </a:t>
            </a:r>
          </a:p>
          <a:p>
            <a:pPr eaLnBrk="1" hangingPunct="1">
              <a:lnSpc>
                <a:spcPct val="90000"/>
              </a:lnSpc>
              <a:buFontTx/>
              <a:buNone/>
            </a:pPr>
            <a:r>
              <a:rPr lang="es-ES_tradnl" altLang="es-ES" sz="2400" b="1" smtClean="0">
                <a:latin typeface="Times New Roman" pitchFamily="18" charset="0"/>
              </a:rPr>
              <a:t>		  cafeína, nicotina</a:t>
            </a:r>
          </a:p>
          <a:p>
            <a:pPr eaLnBrk="1" hangingPunct="1">
              <a:lnSpc>
                <a:spcPct val="90000"/>
              </a:lnSpc>
              <a:buFontTx/>
              <a:buNone/>
            </a:pPr>
            <a:r>
              <a:rPr lang="es-ES_tradnl" altLang="es-ES" sz="2400" b="1" smtClean="0">
                <a:latin typeface="Times New Roman" pitchFamily="18" charset="0"/>
              </a:rPr>
              <a:t>		*ilegales: heroína, marihuana, L.S.D., cocaína, drogas</a:t>
            </a:r>
          </a:p>
          <a:p>
            <a:pPr eaLnBrk="1" hangingPunct="1">
              <a:lnSpc>
                <a:spcPct val="90000"/>
              </a:lnSpc>
              <a:buFontTx/>
              <a:buNone/>
            </a:pPr>
            <a:r>
              <a:rPr lang="es-ES_tradnl" altLang="es-ES" sz="2400" b="1" smtClean="0">
                <a:latin typeface="Times New Roman" pitchFamily="18" charset="0"/>
              </a:rPr>
              <a:t>		 de diseño</a:t>
            </a:r>
          </a:p>
          <a:p>
            <a:pPr eaLnBrk="1" hangingPunct="1">
              <a:lnSpc>
                <a:spcPct val="90000"/>
              </a:lnSpc>
              <a:buFontTx/>
              <a:buNone/>
            </a:pPr>
            <a:r>
              <a:rPr lang="es-ES_tradnl" altLang="es-ES" sz="2400" b="1" smtClean="0">
                <a:latin typeface="Times New Roman" pitchFamily="18" charset="0"/>
              </a:rPr>
              <a:t>		 </a:t>
            </a:r>
            <a:endParaRPr lang="es-ES" altLang="es-ES" sz="2400" b="1" smtClean="0">
              <a:latin typeface="Times New Roman" pitchFamily="18" charset="0"/>
            </a:endParaRPr>
          </a:p>
        </p:txBody>
      </p:sp>
    </p:spTree>
    <p:extLst>
      <p:ext uri="{BB962C8B-B14F-4D97-AF65-F5344CB8AC3E}">
        <p14:creationId xmlns:p14="http://schemas.microsoft.com/office/powerpoint/2010/main" val="3885584588"/>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490537"/>
          </a:xfrm>
        </p:spPr>
        <p:txBody>
          <a:bodyPr/>
          <a:lstStyle/>
          <a:p>
            <a:pPr eaLnBrk="1" hangingPunct="1"/>
            <a:r>
              <a:rPr lang="es-ES_tradnl" altLang="es-ES" sz="2800" b="1" smtClean="0">
                <a:latin typeface="Times New Roman" pitchFamily="18" charset="0"/>
              </a:rPr>
              <a:t>TIPOS DE SUSTANCIAS PSICOACTIVAS</a:t>
            </a:r>
            <a:endParaRPr lang="es-ES" altLang="es-ES" sz="2800" b="1" smtClean="0">
              <a:latin typeface="Times New Roman" pitchFamily="18" charset="0"/>
            </a:endParaRPr>
          </a:p>
        </p:txBody>
      </p:sp>
      <p:sp>
        <p:nvSpPr>
          <p:cNvPr id="6147" name="Rectangle 3"/>
          <p:cNvSpPr>
            <a:spLocks noGrp="1" noChangeArrowheads="1"/>
          </p:cNvSpPr>
          <p:nvPr>
            <p:ph type="body" idx="1"/>
          </p:nvPr>
        </p:nvSpPr>
        <p:spPr>
          <a:xfrm>
            <a:off x="457200" y="981075"/>
            <a:ext cx="8229600" cy="5616575"/>
          </a:xfrm>
        </p:spPr>
        <p:txBody>
          <a:bodyPr/>
          <a:lstStyle/>
          <a:p>
            <a:pPr eaLnBrk="1" hangingPunct="1"/>
            <a:r>
              <a:rPr lang="es-ES_tradnl" altLang="es-ES" sz="2400" b="1" smtClean="0">
                <a:latin typeface="Times New Roman" pitchFamily="18" charset="0"/>
              </a:rPr>
              <a:t>Estimulantes</a:t>
            </a:r>
            <a:r>
              <a:rPr lang="es-ES_tradnl" altLang="es-ES" sz="2800" b="1" smtClean="0">
                <a:latin typeface="Times New Roman" pitchFamily="18" charset="0"/>
              </a:rPr>
              <a:t>:</a:t>
            </a:r>
            <a:r>
              <a:rPr lang="es-ES_tradnl" altLang="es-ES" sz="2400" b="1" smtClean="0">
                <a:latin typeface="Times New Roman" pitchFamily="18" charset="0"/>
              </a:rPr>
              <a:t> </a:t>
            </a:r>
            <a:r>
              <a:rPr lang="es-ES_tradnl" altLang="es-ES" sz="2000" b="1" smtClean="0">
                <a:latin typeface="Times New Roman" pitchFamily="18" charset="0"/>
              </a:rPr>
              <a:t>son sustancias que estimulan el sistema nervioso central, produciendo un estado de excitación o aceleración de las funciones biológicas y psíquicas. Las mas utilizadas cocaína y anfetaminas.</a:t>
            </a:r>
          </a:p>
          <a:p>
            <a:pPr eaLnBrk="1" hangingPunct="1">
              <a:buFontTx/>
              <a:buNone/>
            </a:pPr>
            <a:endParaRPr lang="es-ES_tradnl" altLang="es-ES" sz="2000" b="1" smtClean="0">
              <a:latin typeface="Times New Roman" pitchFamily="18" charset="0"/>
            </a:endParaRPr>
          </a:p>
          <a:p>
            <a:pPr eaLnBrk="1" hangingPunct="1"/>
            <a:r>
              <a:rPr lang="es-ES_tradnl" altLang="es-ES" sz="2400" b="1" smtClean="0">
                <a:latin typeface="Times New Roman" pitchFamily="18" charset="0"/>
              </a:rPr>
              <a:t>Depresoras</a:t>
            </a:r>
            <a:r>
              <a:rPr lang="es-ES_tradnl" altLang="es-ES" sz="2800" b="1" smtClean="0">
                <a:latin typeface="Times New Roman" pitchFamily="18" charset="0"/>
              </a:rPr>
              <a:t>:</a:t>
            </a:r>
            <a:r>
              <a:rPr lang="es-ES_tradnl" altLang="es-ES" sz="2400" b="1" smtClean="0">
                <a:latin typeface="Times New Roman" pitchFamily="18" charset="0"/>
              </a:rPr>
              <a:t> </a:t>
            </a:r>
            <a:r>
              <a:rPr lang="es-ES_tradnl" altLang="es-ES" sz="2000" b="1" smtClean="0">
                <a:latin typeface="Times New Roman" pitchFamily="18" charset="0"/>
              </a:rPr>
              <a:t>son sustancias que deprimen el sistema nervioso central, retardando o disminuyendo la capacidad de respuesta de las funciones psíquicas y físicas. Las mas utilizadas alcohol, sedantes e hipnóticos, opiáceos.</a:t>
            </a:r>
          </a:p>
          <a:p>
            <a:pPr eaLnBrk="1" hangingPunct="1"/>
            <a:endParaRPr lang="es-ES_tradnl" altLang="es-ES" sz="2000" b="1" smtClean="0">
              <a:latin typeface="Times New Roman" pitchFamily="18" charset="0"/>
            </a:endParaRPr>
          </a:p>
          <a:p>
            <a:pPr algn="just" eaLnBrk="1" hangingPunct="1"/>
            <a:r>
              <a:rPr lang="es-ES_tradnl" altLang="es-ES" sz="2400" b="1" smtClean="0">
                <a:latin typeface="Times New Roman" pitchFamily="18" charset="0"/>
              </a:rPr>
              <a:t>Alucinógenas</a:t>
            </a:r>
            <a:r>
              <a:rPr lang="es-ES_tradnl" altLang="es-ES" sz="2800" b="1" smtClean="0">
                <a:latin typeface="Times New Roman" pitchFamily="18" charset="0"/>
              </a:rPr>
              <a:t>: </a:t>
            </a:r>
            <a:r>
              <a:rPr lang="es-ES_tradnl" altLang="es-ES" sz="2000" b="1" smtClean="0">
                <a:latin typeface="Times New Roman" pitchFamily="18" charset="0"/>
              </a:rPr>
              <a:t>son sustancias que comprometen los procesos perceptivos, generando ilusiones y/o alucinaciones, que afectan principalmente las funciones psíquicas. Las mas conocidas, marihuana, hachís, LSD, mezcalina, hongos, inhalantes</a:t>
            </a:r>
            <a:endParaRPr lang="es-ES" altLang="es-ES" sz="2000" b="1" smtClean="0">
              <a:latin typeface="Times New Roman" pitchFamily="18" charset="0"/>
            </a:endParaRPr>
          </a:p>
          <a:p>
            <a:pPr algn="just" eaLnBrk="1" hangingPunct="1"/>
            <a:endParaRPr lang="es-ES" altLang="es-ES" sz="2000" b="1" smtClean="0">
              <a:latin typeface="Times New Roman" pitchFamily="18" charset="0"/>
            </a:endParaRPr>
          </a:p>
        </p:txBody>
      </p:sp>
    </p:spTree>
    <p:extLst>
      <p:ext uri="{BB962C8B-B14F-4D97-AF65-F5344CB8AC3E}">
        <p14:creationId xmlns:p14="http://schemas.microsoft.com/office/powerpoint/2010/main" val="179526776"/>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250825" y="333375"/>
            <a:ext cx="8713788" cy="6191250"/>
          </a:xfrm>
        </p:spPr>
        <p:txBody>
          <a:bodyPr/>
          <a:lstStyle/>
          <a:p>
            <a:pPr algn="ctr" eaLnBrk="1" hangingPunct="1"/>
            <a:r>
              <a:rPr lang="es-MX" altLang="es-ES" sz="3600" b="1" smtClean="0">
                <a:latin typeface="Times New Roman" pitchFamily="18" charset="0"/>
              </a:rPr>
              <a:t>MARIHUANA</a:t>
            </a:r>
            <a:r>
              <a:rPr lang="es-MX" altLang="es-ES" b="1" smtClean="0"/>
              <a:t>:                                                                          </a:t>
            </a:r>
          </a:p>
          <a:p>
            <a:pPr eaLnBrk="1" hangingPunct="1"/>
            <a:endParaRPr lang="es-MX" altLang="es-ES" sz="2400" b="1" smtClean="0">
              <a:latin typeface="Times New Roman" pitchFamily="18" charset="0"/>
            </a:endParaRPr>
          </a:p>
          <a:p>
            <a:pPr eaLnBrk="1" hangingPunct="1"/>
            <a:endParaRPr lang="es-MX" altLang="es-ES" sz="2400" b="1" smtClean="0">
              <a:latin typeface="Times New Roman" pitchFamily="18" charset="0"/>
            </a:endParaRPr>
          </a:p>
          <a:p>
            <a:pPr eaLnBrk="1" hangingPunct="1"/>
            <a:r>
              <a:rPr lang="es-MX" altLang="es-ES" sz="2400" b="1" smtClean="0">
                <a:latin typeface="Times New Roman" pitchFamily="18" charset="0"/>
              </a:rPr>
              <a:t>Alteración ocular                                                       </a:t>
            </a:r>
          </a:p>
          <a:p>
            <a:pPr eaLnBrk="1" hangingPunct="1"/>
            <a:r>
              <a:rPr lang="es-MX" altLang="es-ES" sz="2400" b="1" smtClean="0">
                <a:latin typeface="Times New Roman" pitchFamily="18" charset="0"/>
              </a:rPr>
              <a:t>Alteración de la percepción del tiempo y del espacio.                                                </a:t>
            </a:r>
          </a:p>
          <a:p>
            <a:pPr eaLnBrk="1" hangingPunct="1"/>
            <a:r>
              <a:rPr lang="es-MX" altLang="es-ES" sz="2400" b="1" smtClean="0">
                <a:latin typeface="Times New Roman" pitchFamily="18" charset="0"/>
              </a:rPr>
              <a:t>Toxicidad pulmonar</a:t>
            </a:r>
          </a:p>
          <a:p>
            <a:pPr eaLnBrk="1" hangingPunct="1"/>
            <a:r>
              <a:rPr lang="es-MX" altLang="es-ES" sz="2400" b="1" smtClean="0">
                <a:latin typeface="Times New Roman" pitchFamily="18" charset="0"/>
              </a:rPr>
              <a:t>Accidentes</a:t>
            </a:r>
          </a:p>
          <a:p>
            <a:pPr eaLnBrk="1" hangingPunct="1"/>
            <a:r>
              <a:rPr lang="es-MX" altLang="es-ES" sz="2400" b="1" smtClean="0">
                <a:latin typeface="Times New Roman" pitchFamily="18" charset="0"/>
              </a:rPr>
              <a:t>Aumento del riesgo psicosis</a:t>
            </a:r>
          </a:p>
          <a:p>
            <a:pPr eaLnBrk="1" hangingPunct="1"/>
            <a:r>
              <a:rPr lang="es-MX" altLang="es-ES" sz="2400" b="1" smtClean="0">
                <a:latin typeface="Times New Roman" pitchFamily="18" charset="0"/>
              </a:rPr>
              <a:t>Disminución de la conciencia</a:t>
            </a:r>
          </a:p>
          <a:p>
            <a:pPr eaLnBrk="1" hangingPunct="1"/>
            <a:r>
              <a:rPr lang="es-MX" altLang="es-ES" sz="2400" b="1" smtClean="0">
                <a:latin typeface="Times New Roman" pitchFamily="18" charset="0"/>
              </a:rPr>
              <a:t>Fallas de memoria y aprendizaje (puede ser  irreversible </a:t>
            </a:r>
          </a:p>
          <a:p>
            <a:pPr eaLnBrk="1" hangingPunct="1"/>
            <a:r>
              <a:rPr lang="es-MX" altLang="es-ES" sz="2400" b="1" smtClean="0">
                <a:latin typeface="Times New Roman" pitchFamily="18" charset="0"/>
              </a:rPr>
              <a:t>Tolerancia y abstinencia</a:t>
            </a:r>
          </a:p>
          <a:p>
            <a:pPr algn="just" eaLnBrk="1" hangingPunct="1">
              <a:buFontTx/>
              <a:buNone/>
            </a:pPr>
            <a:r>
              <a:rPr lang="es-MX" altLang="es-ES" sz="2400" smtClean="0">
                <a:latin typeface="Times New Roman" pitchFamily="18" charset="0"/>
              </a:rPr>
              <a:t> </a:t>
            </a:r>
            <a:endParaRPr lang="es-ES" altLang="es-ES" sz="2400" smtClean="0">
              <a:latin typeface="Times New Roman" pitchFamily="18" charset="0"/>
            </a:endParaRPr>
          </a:p>
        </p:txBody>
      </p:sp>
    </p:spTree>
    <p:extLst>
      <p:ext uri="{BB962C8B-B14F-4D97-AF65-F5344CB8AC3E}">
        <p14:creationId xmlns:p14="http://schemas.microsoft.com/office/powerpoint/2010/main" val="2442929260"/>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457200" y="476250"/>
            <a:ext cx="8229600" cy="5976938"/>
          </a:xfrm>
        </p:spPr>
        <p:txBody>
          <a:bodyPr/>
          <a:lstStyle/>
          <a:p>
            <a:pPr algn="ctr" eaLnBrk="1" hangingPunct="1">
              <a:buFontTx/>
              <a:buNone/>
            </a:pPr>
            <a:r>
              <a:rPr lang="es-MX" altLang="es-ES" b="1" smtClean="0"/>
              <a:t> </a:t>
            </a:r>
          </a:p>
          <a:p>
            <a:pPr algn="ctr" eaLnBrk="1" hangingPunct="1">
              <a:buFontTx/>
              <a:buNone/>
            </a:pPr>
            <a:r>
              <a:rPr lang="es-MX" altLang="es-ES" b="1" smtClean="0">
                <a:latin typeface="Times New Roman" pitchFamily="18" charset="0"/>
              </a:rPr>
              <a:t>COCAÍNA:</a:t>
            </a:r>
          </a:p>
          <a:p>
            <a:pPr eaLnBrk="1" hangingPunct="1"/>
            <a:endParaRPr lang="es-MX" altLang="es-ES" sz="2400" b="1" smtClean="0"/>
          </a:p>
          <a:p>
            <a:pPr eaLnBrk="1" hangingPunct="1"/>
            <a:r>
              <a:rPr lang="es-MX" altLang="es-ES" sz="2400" b="1" smtClean="0"/>
              <a:t> Taquicardia</a:t>
            </a:r>
          </a:p>
          <a:p>
            <a:pPr eaLnBrk="1" hangingPunct="1"/>
            <a:r>
              <a:rPr lang="es-MX" altLang="es-ES" sz="2400" b="1" smtClean="0"/>
              <a:t> Infarto</a:t>
            </a:r>
          </a:p>
          <a:p>
            <a:pPr eaLnBrk="1" hangingPunct="1"/>
            <a:r>
              <a:rPr lang="es-MX" altLang="es-ES" sz="2400" b="1" smtClean="0"/>
              <a:t> Accidente cerebro-vascular.</a:t>
            </a:r>
          </a:p>
          <a:p>
            <a:pPr eaLnBrk="1" hangingPunct="1"/>
            <a:r>
              <a:rPr lang="es-MX" altLang="es-ES" sz="2400" b="1" smtClean="0"/>
              <a:t> Estimulación y ansiedad</a:t>
            </a:r>
          </a:p>
          <a:p>
            <a:pPr eaLnBrk="1" hangingPunct="1"/>
            <a:r>
              <a:rPr lang="es-MX" altLang="es-ES" sz="2400" b="1" smtClean="0"/>
              <a:t> Lesiones nasales</a:t>
            </a:r>
          </a:p>
          <a:p>
            <a:pPr eaLnBrk="1" hangingPunct="1"/>
            <a:r>
              <a:rPr lang="es-MX" altLang="es-ES" sz="2400" b="1" smtClean="0"/>
              <a:t> Delirio, psicosis y alucinaciones</a:t>
            </a:r>
          </a:p>
          <a:p>
            <a:pPr eaLnBrk="1" hangingPunct="1"/>
            <a:r>
              <a:rPr lang="es-MX" altLang="es-ES" sz="2400" b="1" smtClean="0"/>
              <a:t> Déficit de memoria y juicio</a:t>
            </a:r>
          </a:p>
          <a:p>
            <a:pPr eaLnBrk="1" hangingPunct="1"/>
            <a:r>
              <a:rPr lang="es-MX" altLang="es-ES" sz="2400" b="1" smtClean="0"/>
              <a:t> Tolerancia y abstinencia</a:t>
            </a:r>
          </a:p>
          <a:p>
            <a:pPr eaLnBrk="1" hangingPunct="1">
              <a:buFontTx/>
              <a:buNone/>
            </a:pPr>
            <a:endParaRPr lang="es-ES" altLang="es-ES" sz="2400" b="1" smtClean="0"/>
          </a:p>
        </p:txBody>
      </p:sp>
    </p:spTree>
    <p:extLst>
      <p:ext uri="{BB962C8B-B14F-4D97-AF65-F5344CB8AC3E}">
        <p14:creationId xmlns:p14="http://schemas.microsoft.com/office/powerpoint/2010/main" val="698103116"/>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250825" y="549275"/>
            <a:ext cx="8496300" cy="5792788"/>
          </a:xfrm>
        </p:spPr>
        <p:txBody>
          <a:bodyPr/>
          <a:lstStyle/>
          <a:p>
            <a:pPr algn="ctr" eaLnBrk="1" hangingPunct="1">
              <a:lnSpc>
                <a:spcPct val="90000"/>
              </a:lnSpc>
              <a:buFontTx/>
              <a:buNone/>
            </a:pPr>
            <a:endParaRPr lang="es-MX" altLang="es-ES" b="1" smtClean="0">
              <a:latin typeface="Times New Roman" pitchFamily="18" charset="0"/>
            </a:endParaRPr>
          </a:p>
          <a:p>
            <a:pPr algn="ctr" eaLnBrk="1" hangingPunct="1">
              <a:lnSpc>
                <a:spcPct val="90000"/>
              </a:lnSpc>
              <a:buFontTx/>
              <a:buNone/>
            </a:pPr>
            <a:r>
              <a:rPr lang="es-MX" altLang="es-ES" b="1" smtClean="0">
                <a:latin typeface="Times New Roman" pitchFamily="18" charset="0"/>
              </a:rPr>
              <a:t>ALCOHOL</a:t>
            </a:r>
            <a:r>
              <a:rPr lang="es-MX" altLang="es-ES" smtClean="0"/>
              <a:t>                                                         </a:t>
            </a:r>
          </a:p>
          <a:p>
            <a:pPr algn="just" eaLnBrk="1" hangingPunct="1">
              <a:lnSpc>
                <a:spcPct val="90000"/>
              </a:lnSpc>
            </a:pPr>
            <a:endParaRPr lang="es-AR" altLang="es-ES" sz="2400" b="1" smtClean="0">
              <a:latin typeface="Times New Roman" pitchFamily="18" charset="0"/>
            </a:endParaRPr>
          </a:p>
          <a:p>
            <a:pPr algn="just" eaLnBrk="1" hangingPunct="1">
              <a:lnSpc>
                <a:spcPct val="90000"/>
              </a:lnSpc>
            </a:pPr>
            <a:endParaRPr lang="es-AR" altLang="es-ES" sz="2400" b="1" smtClean="0">
              <a:latin typeface="Times New Roman" pitchFamily="18" charset="0"/>
            </a:endParaRPr>
          </a:p>
          <a:p>
            <a:pPr algn="just" eaLnBrk="1" hangingPunct="1">
              <a:lnSpc>
                <a:spcPct val="90000"/>
              </a:lnSpc>
            </a:pPr>
            <a:r>
              <a:rPr lang="es-AR" altLang="es-ES" sz="2400" b="1" smtClean="0">
                <a:latin typeface="Times New Roman" pitchFamily="18" charset="0"/>
              </a:rPr>
              <a:t>La mayor locuacidad y risa fácil, es el </a:t>
            </a:r>
            <a:r>
              <a:rPr lang="es-MX" altLang="es-ES" sz="2400" b="1" smtClean="0">
                <a:latin typeface="Times New Roman" pitchFamily="18" charset="0"/>
              </a:rPr>
              <a:t>primer signo de toxicidad cerebral             </a:t>
            </a:r>
          </a:p>
          <a:p>
            <a:pPr algn="just" eaLnBrk="1" hangingPunct="1">
              <a:lnSpc>
                <a:spcPct val="90000"/>
              </a:lnSpc>
            </a:pPr>
            <a:r>
              <a:rPr lang="es-MX" altLang="es-ES" sz="2400" b="1" smtClean="0">
                <a:latin typeface="Times New Roman" pitchFamily="18" charset="0"/>
              </a:rPr>
              <a:t> Alteración del comportamiento                   </a:t>
            </a:r>
          </a:p>
          <a:p>
            <a:pPr algn="just" eaLnBrk="1" hangingPunct="1">
              <a:lnSpc>
                <a:spcPct val="90000"/>
              </a:lnSpc>
            </a:pPr>
            <a:r>
              <a:rPr lang="es-MX" altLang="es-ES" sz="2400" b="1" smtClean="0">
                <a:latin typeface="Times New Roman" pitchFamily="18" charset="0"/>
              </a:rPr>
              <a:t> Deterioro del juicio                                      </a:t>
            </a:r>
          </a:p>
          <a:p>
            <a:pPr algn="just" eaLnBrk="1" hangingPunct="1">
              <a:lnSpc>
                <a:spcPct val="90000"/>
              </a:lnSpc>
            </a:pPr>
            <a:r>
              <a:rPr lang="es-MX" altLang="es-ES" sz="2400" b="1" smtClean="0">
                <a:latin typeface="Times New Roman" pitchFamily="18" charset="0"/>
              </a:rPr>
              <a:t> Cambios en impulsos y movimientos          </a:t>
            </a:r>
          </a:p>
          <a:p>
            <a:pPr algn="just" eaLnBrk="1" hangingPunct="1">
              <a:lnSpc>
                <a:spcPct val="90000"/>
              </a:lnSpc>
            </a:pPr>
            <a:r>
              <a:rPr lang="es-MX" altLang="es-ES" sz="2400" b="1" smtClean="0">
                <a:latin typeface="Times New Roman" pitchFamily="18" charset="0"/>
              </a:rPr>
              <a:t> Daño hepático y cerebral                              </a:t>
            </a:r>
          </a:p>
          <a:p>
            <a:pPr algn="just" eaLnBrk="1" hangingPunct="1">
              <a:lnSpc>
                <a:spcPct val="90000"/>
              </a:lnSpc>
            </a:pPr>
            <a:r>
              <a:rPr lang="es-MX" altLang="es-ES" sz="2400" b="1" smtClean="0">
                <a:latin typeface="Times New Roman" pitchFamily="18" charset="0"/>
              </a:rPr>
              <a:t> Depresión respiratoria, coma y muerte        </a:t>
            </a:r>
          </a:p>
          <a:p>
            <a:pPr algn="just" eaLnBrk="1" hangingPunct="1">
              <a:lnSpc>
                <a:spcPct val="90000"/>
              </a:lnSpc>
            </a:pPr>
            <a:r>
              <a:rPr lang="es-MX" altLang="es-ES" sz="2400" b="1" smtClean="0">
                <a:latin typeface="Times New Roman" pitchFamily="18" charset="0"/>
              </a:rPr>
              <a:t> Todas las membranas celulares se dañan con el alcohol                               </a:t>
            </a:r>
          </a:p>
          <a:p>
            <a:pPr algn="just" eaLnBrk="1" hangingPunct="1">
              <a:lnSpc>
                <a:spcPct val="90000"/>
              </a:lnSpc>
            </a:pPr>
            <a:r>
              <a:rPr lang="es-MX" altLang="es-ES" sz="2400" b="1" smtClean="0">
                <a:latin typeface="Times New Roman" pitchFamily="18" charset="0"/>
              </a:rPr>
              <a:t>Tolerancia y abstinencia</a:t>
            </a:r>
            <a:r>
              <a:rPr lang="es-MX" altLang="es-ES" b="1" smtClean="0"/>
              <a:t>                              --               </a:t>
            </a:r>
            <a:endParaRPr lang="es-ES" altLang="es-ES" b="1" smtClean="0"/>
          </a:p>
        </p:txBody>
      </p:sp>
    </p:spTree>
    <p:extLst>
      <p:ext uri="{BB962C8B-B14F-4D97-AF65-F5344CB8AC3E}">
        <p14:creationId xmlns:p14="http://schemas.microsoft.com/office/powerpoint/2010/main" val="843275349"/>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457200" y="476250"/>
            <a:ext cx="8229600" cy="5649913"/>
          </a:xfrm>
        </p:spPr>
        <p:txBody>
          <a:bodyPr/>
          <a:lstStyle/>
          <a:p>
            <a:pPr algn="ctr" eaLnBrk="1" hangingPunct="1">
              <a:buFontTx/>
              <a:buNone/>
            </a:pPr>
            <a:r>
              <a:rPr lang="es-MX" altLang="es-ES" smtClean="0"/>
              <a:t>        </a:t>
            </a:r>
          </a:p>
          <a:p>
            <a:pPr algn="ctr" eaLnBrk="1" hangingPunct="1">
              <a:buFontTx/>
              <a:buNone/>
            </a:pPr>
            <a:r>
              <a:rPr lang="es-MX" altLang="es-ES" b="1" smtClean="0">
                <a:latin typeface="Times New Roman" pitchFamily="18" charset="0"/>
              </a:rPr>
              <a:t>PEGAMENTOS Y SOLVENTES:          </a:t>
            </a:r>
          </a:p>
          <a:p>
            <a:pPr eaLnBrk="1" hangingPunct="1"/>
            <a:endParaRPr lang="es-AR" altLang="es-ES" sz="2400" b="1" smtClean="0">
              <a:latin typeface="Times New Roman" pitchFamily="18" charset="0"/>
            </a:endParaRPr>
          </a:p>
          <a:p>
            <a:pPr eaLnBrk="1" hangingPunct="1"/>
            <a:r>
              <a:rPr lang="es-AR" altLang="es-ES" sz="2400" b="1" smtClean="0">
                <a:latin typeface="Times New Roman" pitchFamily="18" charset="0"/>
              </a:rPr>
              <a:t>Borrachera      </a:t>
            </a:r>
            <a:endParaRPr lang="es-MX" altLang="es-ES" sz="2400" b="1" smtClean="0">
              <a:latin typeface="Times New Roman" pitchFamily="18" charset="0"/>
            </a:endParaRPr>
          </a:p>
          <a:p>
            <a:pPr eaLnBrk="1" hangingPunct="1"/>
            <a:r>
              <a:rPr lang="es-MX" altLang="es-ES" sz="2400" b="1" smtClean="0">
                <a:latin typeface="Times New Roman" pitchFamily="18" charset="0"/>
              </a:rPr>
              <a:t>Mareos</a:t>
            </a:r>
          </a:p>
          <a:p>
            <a:pPr eaLnBrk="1" hangingPunct="1"/>
            <a:r>
              <a:rPr lang="es-MX" altLang="es-ES" sz="2400" b="1" smtClean="0">
                <a:latin typeface="Times New Roman" pitchFamily="18" charset="0"/>
              </a:rPr>
              <a:t>Neuropatía</a:t>
            </a:r>
          </a:p>
          <a:p>
            <a:pPr eaLnBrk="1" hangingPunct="1"/>
            <a:r>
              <a:rPr lang="es-MX" altLang="es-ES" sz="2400" b="1" smtClean="0">
                <a:latin typeface="Times New Roman" pitchFamily="18" charset="0"/>
              </a:rPr>
              <a:t>Confusión mental</a:t>
            </a:r>
          </a:p>
          <a:p>
            <a:pPr eaLnBrk="1" hangingPunct="1"/>
            <a:r>
              <a:rPr lang="es-MX" altLang="es-ES" sz="2400" b="1" smtClean="0">
                <a:latin typeface="Times New Roman" pitchFamily="18" charset="0"/>
              </a:rPr>
              <a:t>Daño en la memoria</a:t>
            </a:r>
          </a:p>
          <a:p>
            <a:pPr eaLnBrk="1" hangingPunct="1"/>
            <a:r>
              <a:rPr lang="es-MX" altLang="es-ES" sz="2400" b="1" smtClean="0">
                <a:latin typeface="Times New Roman" pitchFamily="18" charset="0"/>
              </a:rPr>
              <a:t>Daño cerebral, hepático, pulmonar y cardíaco</a:t>
            </a:r>
          </a:p>
          <a:p>
            <a:pPr eaLnBrk="1" hangingPunct="1"/>
            <a:r>
              <a:rPr lang="es-MX" altLang="es-ES" sz="2400" b="1" smtClean="0">
                <a:latin typeface="Times New Roman" pitchFamily="18" charset="0"/>
              </a:rPr>
              <a:t>Daño de todas las membranas celulares</a:t>
            </a:r>
          </a:p>
          <a:p>
            <a:pPr eaLnBrk="1" hangingPunct="1"/>
            <a:r>
              <a:rPr lang="es-MX" altLang="es-ES" sz="2400" b="1" smtClean="0">
                <a:latin typeface="Times New Roman" pitchFamily="18" charset="0"/>
              </a:rPr>
              <a:t>Trastornos de conducta y aprendizaje</a:t>
            </a:r>
          </a:p>
          <a:p>
            <a:pPr eaLnBrk="1" hangingPunct="1"/>
            <a:endParaRPr lang="es-ES" altLang="es-ES" b="1" smtClean="0"/>
          </a:p>
        </p:txBody>
      </p:sp>
    </p:spTree>
    <p:extLst>
      <p:ext uri="{BB962C8B-B14F-4D97-AF65-F5344CB8AC3E}">
        <p14:creationId xmlns:p14="http://schemas.microsoft.com/office/powerpoint/2010/main" val="777195671"/>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457200" y="404813"/>
            <a:ext cx="8229600" cy="6119812"/>
          </a:xfrm>
        </p:spPr>
        <p:txBody>
          <a:bodyPr/>
          <a:lstStyle/>
          <a:p>
            <a:pPr algn="ctr" eaLnBrk="1" hangingPunct="1">
              <a:buFontTx/>
              <a:buNone/>
            </a:pPr>
            <a:r>
              <a:rPr lang="es-MX" altLang="es-ES" sz="3600" b="1" smtClean="0">
                <a:latin typeface="Times New Roman" pitchFamily="18" charset="0"/>
              </a:rPr>
              <a:t>PASTILLAS:</a:t>
            </a:r>
            <a:r>
              <a:rPr lang="es-MX" altLang="es-ES" smtClean="0"/>
              <a:t>       </a:t>
            </a:r>
          </a:p>
          <a:p>
            <a:pPr eaLnBrk="1" hangingPunct="1"/>
            <a:r>
              <a:rPr lang="es-MX" altLang="es-ES" sz="2800" b="1" smtClean="0">
                <a:latin typeface="Times New Roman" pitchFamily="18" charset="0"/>
              </a:rPr>
              <a:t>Estimulantes (anfetaminas, éxtasis):</a:t>
            </a:r>
          </a:p>
          <a:p>
            <a:pPr eaLnBrk="1" hangingPunct="1">
              <a:buFontTx/>
              <a:buNone/>
            </a:pPr>
            <a:r>
              <a:rPr lang="es-MX" altLang="es-ES" sz="2800" b="1" smtClean="0">
                <a:latin typeface="Times New Roman" pitchFamily="18" charset="0"/>
              </a:rPr>
              <a:t>	</a:t>
            </a:r>
            <a:r>
              <a:rPr lang="es-MX" altLang="es-ES" sz="2400" b="1" smtClean="0">
                <a:latin typeface="Times New Roman" pitchFamily="18" charset="0"/>
              </a:rPr>
              <a:t>	Provocan delirio, alucinaciones, toxicidad</a:t>
            </a:r>
            <a:endParaRPr lang="es-MX" altLang="es-ES" sz="2800" b="1" smtClean="0">
              <a:latin typeface="Times New Roman" pitchFamily="18" charset="0"/>
            </a:endParaRPr>
          </a:p>
          <a:p>
            <a:pPr eaLnBrk="1" hangingPunct="1"/>
            <a:r>
              <a:rPr lang="es-AR" altLang="es-ES" sz="2800" b="1" smtClean="0">
                <a:latin typeface="Times New Roman" pitchFamily="18" charset="0"/>
              </a:rPr>
              <a:t>Depresoras (ansiolíticos, sedantes):</a:t>
            </a:r>
          </a:p>
          <a:p>
            <a:pPr eaLnBrk="1" hangingPunct="1">
              <a:buFontTx/>
              <a:buNone/>
            </a:pPr>
            <a:r>
              <a:rPr lang="es-AR" altLang="es-ES" sz="2800" b="1" smtClean="0">
                <a:latin typeface="Times New Roman" pitchFamily="18" charset="0"/>
              </a:rPr>
              <a:t>          </a:t>
            </a:r>
            <a:r>
              <a:rPr lang="es-AR" altLang="es-ES" sz="2400" b="1" smtClean="0">
                <a:latin typeface="Times New Roman" pitchFamily="18" charset="0"/>
              </a:rPr>
              <a:t>Provocan desorientación, alteración del  movimiento,</a:t>
            </a:r>
          </a:p>
          <a:p>
            <a:pPr eaLnBrk="1" hangingPunct="1">
              <a:buFontTx/>
              <a:buNone/>
            </a:pPr>
            <a:r>
              <a:rPr lang="es-AR" altLang="es-ES" sz="2400" b="1" smtClean="0">
                <a:latin typeface="Times New Roman" pitchFamily="18" charset="0"/>
              </a:rPr>
              <a:t>	       accidentes</a:t>
            </a:r>
            <a:r>
              <a:rPr lang="es-AR" altLang="es-ES" sz="2800" b="1" smtClean="0">
                <a:latin typeface="Times New Roman" pitchFamily="18" charset="0"/>
              </a:rPr>
              <a:t>                                        </a:t>
            </a:r>
          </a:p>
          <a:p>
            <a:pPr algn="ctr" eaLnBrk="1" hangingPunct="1"/>
            <a:endParaRPr lang="es-AR" altLang="es-ES" sz="2800" b="1" smtClean="0">
              <a:latin typeface="Times New Roman" pitchFamily="18" charset="0"/>
            </a:endParaRPr>
          </a:p>
          <a:p>
            <a:pPr algn="ctr" eaLnBrk="1" hangingPunct="1"/>
            <a:r>
              <a:rPr lang="es-AR" altLang="es-ES" sz="2400" b="1" smtClean="0">
                <a:latin typeface="Times New Roman" pitchFamily="18" charset="0"/>
              </a:rPr>
              <a:t>LAS PASTILLAS PROVOCAN</a:t>
            </a:r>
            <a:r>
              <a:rPr lang="es-AR" altLang="es-ES" sz="2800" b="1" smtClean="0">
                <a:latin typeface="Times New Roman" pitchFamily="18" charset="0"/>
              </a:rPr>
              <a:t>:                                           </a:t>
            </a:r>
          </a:p>
          <a:p>
            <a:pPr algn="ctr" eaLnBrk="1" hangingPunct="1">
              <a:buFontTx/>
              <a:buNone/>
            </a:pPr>
            <a:r>
              <a:rPr lang="es-AR" altLang="es-ES" sz="2400" b="1" smtClean="0">
                <a:latin typeface="Times New Roman" pitchFamily="18" charset="0"/>
              </a:rPr>
              <a:t>    *alteración del juicio                                         </a:t>
            </a:r>
          </a:p>
          <a:p>
            <a:pPr algn="ctr" eaLnBrk="1" hangingPunct="1">
              <a:buFontTx/>
              <a:buNone/>
            </a:pPr>
            <a:r>
              <a:rPr lang="es-AR" altLang="es-ES" sz="2400" b="1" smtClean="0">
                <a:latin typeface="Times New Roman" pitchFamily="18" charset="0"/>
              </a:rPr>
              <a:t>	        *alteración de la memoria</a:t>
            </a:r>
          </a:p>
          <a:p>
            <a:pPr algn="ctr" eaLnBrk="1" hangingPunct="1">
              <a:buFontTx/>
              <a:buNone/>
            </a:pPr>
            <a:r>
              <a:rPr lang="es-AR" altLang="es-ES" sz="2400" b="1" smtClean="0">
                <a:latin typeface="Times New Roman" pitchFamily="18" charset="0"/>
              </a:rPr>
              <a:t>	          *tolerancia y abstinencia</a:t>
            </a:r>
            <a:r>
              <a:rPr lang="es-AR" altLang="es-ES" sz="2800" b="1" smtClean="0">
                <a:latin typeface="Times New Roman" pitchFamily="18" charset="0"/>
              </a:rPr>
              <a:t> -- </a:t>
            </a:r>
          </a:p>
          <a:p>
            <a:pPr eaLnBrk="1" hangingPunct="1"/>
            <a:endParaRPr lang="es-ES" altLang="es-ES" sz="2800" b="1" smtClean="0">
              <a:latin typeface="Times New Roman" pitchFamily="18" charset="0"/>
            </a:endParaRPr>
          </a:p>
        </p:txBody>
      </p:sp>
    </p:spTree>
    <p:extLst>
      <p:ext uri="{BB962C8B-B14F-4D97-AF65-F5344CB8AC3E}">
        <p14:creationId xmlns:p14="http://schemas.microsoft.com/office/powerpoint/2010/main" val="1697304483"/>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57200" y="404813"/>
            <a:ext cx="8229600" cy="6048375"/>
          </a:xfrm>
        </p:spPr>
        <p:txBody>
          <a:bodyPr/>
          <a:lstStyle/>
          <a:p>
            <a:pPr algn="ctr" eaLnBrk="1" hangingPunct="1">
              <a:buFontTx/>
              <a:buNone/>
            </a:pPr>
            <a:r>
              <a:rPr lang="es-ES_tradnl" altLang="es-ES" b="1" smtClean="0">
                <a:latin typeface="Times New Roman" pitchFamily="18" charset="0"/>
              </a:rPr>
              <a:t> TABACO</a:t>
            </a:r>
          </a:p>
          <a:p>
            <a:pPr algn="ctr" eaLnBrk="1" hangingPunct="1">
              <a:buFontTx/>
              <a:buNone/>
            </a:pPr>
            <a:endParaRPr lang="es-ES_tradnl" altLang="es-ES" b="1" smtClean="0">
              <a:latin typeface="Times New Roman" pitchFamily="18" charset="0"/>
            </a:endParaRPr>
          </a:p>
          <a:p>
            <a:pPr eaLnBrk="1" hangingPunct="1"/>
            <a:r>
              <a:rPr lang="es-ES_tradnl" altLang="es-ES" sz="2400" b="1" smtClean="0">
                <a:latin typeface="Times New Roman" pitchFamily="18" charset="0"/>
              </a:rPr>
              <a:t>Daño pulmonar irreversible</a:t>
            </a:r>
          </a:p>
          <a:p>
            <a:pPr eaLnBrk="1" hangingPunct="1"/>
            <a:endParaRPr lang="es-ES_tradnl" altLang="es-ES" sz="2400" b="1" smtClean="0">
              <a:latin typeface="Times New Roman" pitchFamily="18" charset="0"/>
            </a:endParaRPr>
          </a:p>
          <a:p>
            <a:pPr eaLnBrk="1" hangingPunct="1"/>
            <a:r>
              <a:rPr lang="es-ES_tradnl" altLang="es-ES" sz="2400" b="1" smtClean="0">
                <a:latin typeface="Times New Roman" pitchFamily="18" charset="0"/>
              </a:rPr>
              <a:t>Riesgo de cáncer</a:t>
            </a:r>
          </a:p>
          <a:p>
            <a:pPr eaLnBrk="1" hangingPunct="1"/>
            <a:endParaRPr lang="es-ES_tradnl" altLang="es-ES" sz="2400" b="1" smtClean="0">
              <a:latin typeface="Times New Roman" pitchFamily="18" charset="0"/>
            </a:endParaRPr>
          </a:p>
          <a:p>
            <a:pPr eaLnBrk="1" hangingPunct="1"/>
            <a:r>
              <a:rPr lang="es-ES_tradnl" altLang="es-ES" sz="2400" b="1" smtClean="0">
                <a:latin typeface="Times New Roman" pitchFamily="18" charset="0"/>
              </a:rPr>
              <a:t>Daño cardiovascular</a:t>
            </a:r>
          </a:p>
          <a:p>
            <a:pPr eaLnBrk="1" hangingPunct="1"/>
            <a:endParaRPr lang="es-ES_tradnl" altLang="es-ES" sz="2400" b="1" smtClean="0">
              <a:latin typeface="Times New Roman" pitchFamily="18" charset="0"/>
            </a:endParaRPr>
          </a:p>
          <a:p>
            <a:pPr eaLnBrk="1" hangingPunct="1"/>
            <a:r>
              <a:rPr lang="es-ES_tradnl" altLang="es-ES" sz="2400" b="1" smtClean="0">
                <a:latin typeface="Times New Roman" pitchFamily="18" charset="0"/>
              </a:rPr>
              <a:t>Alteración de los comportamientos y de la interacción social</a:t>
            </a:r>
          </a:p>
          <a:p>
            <a:pPr eaLnBrk="1" hangingPunct="1"/>
            <a:endParaRPr lang="es-ES_tradnl" altLang="es-ES" sz="2400" b="1" smtClean="0">
              <a:latin typeface="Times New Roman" pitchFamily="18" charset="0"/>
            </a:endParaRPr>
          </a:p>
          <a:p>
            <a:pPr eaLnBrk="1" hangingPunct="1"/>
            <a:r>
              <a:rPr lang="es-ES_tradnl" altLang="es-ES" sz="2400" b="1" smtClean="0">
                <a:latin typeface="Times New Roman" pitchFamily="18" charset="0"/>
              </a:rPr>
              <a:t>Tolerancia y abstinencia</a:t>
            </a:r>
            <a:endParaRPr lang="es-ES" altLang="es-ES" sz="2400" b="1" smtClean="0">
              <a:latin typeface="Times New Roman" pitchFamily="18" charset="0"/>
            </a:endParaRPr>
          </a:p>
        </p:txBody>
      </p:sp>
    </p:spTree>
    <p:extLst>
      <p:ext uri="{BB962C8B-B14F-4D97-AF65-F5344CB8AC3E}">
        <p14:creationId xmlns:p14="http://schemas.microsoft.com/office/powerpoint/2010/main" val="3493573394"/>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AR"/>
          </a:p>
        </p:txBody>
      </p:sp>
      <p:sp>
        <p:nvSpPr>
          <p:cNvPr id="3" name="2 Marcador de contenido"/>
          <p:cNvSpPr>
            <a:spLocks noGrp="1"/>
          </p:cNvSpPr>
          <p:nvPr>
            <p:ph idx="1"/>
          </p:nvPr>
        </p:nvSpPr>
        <p:spPr/>
        <p:txBody>
          <a:bodyPr/>
          <a:lstStyle/>
          <a:p>
            <a:endParaRPr lang="es-AR" dirty="0"/>
          </a:p>
        </p:txBody>
      </p:sp>
      <p:pic>
        <p:nvPicPr>
          <p:cNvPr id="3074" name="Picture 2" descr="C:\Users\Candido\Desktop\AREAS  DE BRODMA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3" y="722146"/>
            <a:ext cx="91440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58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1570186"/>
          </a:xfrm>
        </p:spPr>
        <p:txBody>
          <a:bodyPr/>
          <a:lstStyle/>
          <a:p>
            <a:pPr eaLnBrk="1" hangingPunct="1"/>
            <a:r>
              <a:rPr lang="es-ES_tradnl" altLang="es-ES" sz="3200" b="1" smtClean="0"/>
              <a:t/>
            </a:r>
            <a:br>
              <a:rPr lang="es-ES_tradnl" altLang="es-ES" sz="3200" b="1" smtClean="0"/>
            </a:br>
            <a:r>
              <a:rPr lang="es-ES_tradnl" altLang="es-ES" sz="3200" b="1" smtClean="0"/>
              <a:t/>
            </a:r>
            <a:br>
              <a:rPr lang="es-ES_tradnl" altLang="es-ES" sz="3200" b="1" smtClean="0"/>
            </a:br>
            <a:r>
              <a:rPr lang="es-ES_tradnl" altLang="es-ES" sz="3200" b="1"/>
              <a:t/>
            </a:r>
            <a:br>
              <a:rPr lang="es-ES_tradnl" altLang="es-ES" sz="3200" b="1"/>
            </a:br>
            <a:r>
              <a:rPr lang="es-ES_tradnl" altLang="es-ES" sz="3200" b="1" smtClean="0"/>
              <a:t/>
            </a:r>
            <a:br>
              <a:rPr lang="es-ES_tradnl" altLang="es-ES" sz="3200" b="1" smtClean="0"/>
            </a:br>
            <a:r>
              <a:rPr lang="es-ES_tradnl" altLang="es-ES" sz="2000" b="1" smtClean="0"/>
              <a:t>ESCENARIO </a:t>
            </a:r>
            <a:r>
              <a:rPr lang="es-ES_tradnl" altLang="es-ES" sz="2000" b="1" dirty="0" smtClean="0"/>
              <a:t>SOCIAL </a:t>
            </a:r>
            <a:br>
              <a:rPr lang="es-ES_tradnl" altLang="es-ES" sz="2000" b="1" dirty="0" smtClean="0"/>
            </a:br>
            <a:r>
              <a:rPr lang="es-ES_tradnl" altLang="es-ES" sz="2000" b="1" dirty="0" smtClean="0"/>
              <a:t>EN EL ABUSO DE SUSTANCIAS</a:t>
            </a:r>
            <a:r>
              <a:rPr lang="es-ES_tradnl" altLang="es-ES" sz="3200" b="1" dirty="0" smtClean="0"/>
              <a:t/>
            </a:r>
            <a:br>
              <a:rPr lang="es-ES_tradnl" altLang="es-ES" sz="3200" b="1" dirty="0" smtClean="0"/>
            </a:br>
            <a:r>
              <a:rPr lang="es-ES_tradnl" altLang="es-ES" sz="3200" b="1" dirty="0" smtClean="0"/>
              <a:t/>
            </a:r>
            <a:br>
              <a:rPr lang="es-ES_tradnl" altLang="es-ES" sz="3200" b="1" dirty="0" smtClean="0"/>
            </a:br>
            <a:r>
              <a:rPr lang="es-ES_tradnl" altLang="es-ES" sz="3200" b="1" dirty="0" smtClean="0"/>
              <a:t/>
            </a:r>
            <a:br>
              <a:rPr lang="es-ES_tradnl" altLang="es-ES" sz="3200" b="1" dirty="0" smtClean="0"/>
            </a:br>
            <a:r>
              <a:rPr lang="es-ES_tradnl" altLang="es-ES" sz="3200" b="1" dirty="0" smtClean="0"/>
              <a:t/>
            </a:r>
            <a:br>
              <a:rPr lang="es-ES_tradnl" altLang="es-ES" sz="3200" b="1" dirty="0" smtClean="0"/>
            </a:br>
            <a:endParaRPr lang="es-ES" altLang="es-ES" sz="3200" b="1" dirty="0" smtClean="0"/>
          </a:p>
        </p:txBody>
      </p:sp>
      <p:sp>
        <p:nvSpPr>
          <p:cNvPr id="25603" name="Oval 3"/>
          <p:cNvSpPr>
            <a:spLocks noChangeArrowheads="1"/>
          </p:cNvSpPr>
          <p:nvPr/>
        </p:nvSpPr>
        <p:spPr bwMode="auto">
          <a:xfrm>
            <a:off x="2133600" y="2209800"/>
            <a:ext cx="5181600" cy="3200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s-ES" altLang="es-ES" sz="2400" b="1" smtClean="0">
              <a:solidFill>
                <a:srgbClr val="000000"/>
              </a:solidFill>
              <a:latin typeface="Times New Roman" pitchFamily="18" charset="0"/>
            </a:endParaRPr>
          </a:p>
        </p:txBody>
      </p:sp>
      <p:sp>
        <p:nvSpPr>
          <p:cNvPr id="31748" name="Line 4"/>
          <p:cNvSpPr>
            <a:spLocks noChangeShapeType="1"/>
          </p:cNvSpPr>
          <p:nvPr/>
        </p:nvSpPr>
        <p:spPr bwMode="auto">
          <a:xfrm>
            <a:off x="2514600" y="3657600"/>
            <a:ext cx="426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s-ES" sz="2400">
              <a:solidFill>
                <a:srgbClr val="000000"/>
              </a:solidFill>
              <a:effectLst>
                <a:outerShdw blurRad="38100" dist="38100" dir="2700000" algn="tl">
                  <a:srgbClr val="000000">
                    <a:alpha val="43137"/>
                  </a:srgbClr>
                </a:outerShdw>
              </a:effectLst>
              <a:latin typeface="Times New Roman" pitchFamily="18" charset="0"/>
            </a:endParaRPr>
          </a:p>
        </p:txBody>
      </p:sp>
      <p:sp>
        <p:nvSpPr>
          <p:cNvPr id="25605" name="Text Box 5"/>
          <p:cNvSpPr txBox="1">
            <a:spLocks noChangeArrowheads="1"/>
          </p:cNvSpPr>
          <p:nvPr/>
        </p:nvSpPr>
        <p:spPr bwMode="auto">
          <a:xfrm>
            <a:off x="3962400" y="2514600"/>
            <a:ext cx="1685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pPr>
            <a:r>
              <a:rPr lang="es-ES_tradnl" altLang="es-ES" sz="2000" b="1" smtClean="0">
                <a:solidFill>
                  <a:srgbClr val="000000"/>
                </a:solidFill>
              </a:rPr>
              <a:t>OFERTA</a:t>
            </a:r>
            <a:endParaRPr lang="es-ES" altLang="es-ES" sz="2000" b="1" smtClean="0">
              <a:solidFill>
                <a:srgbClr val="000000"/>
              </a:solidFill>
            </a:endParaRPr>
          </a:p>
        </p:txBody>
      </p:sp>
      <p:sp>
        <p:nvSpPr>
          <p:cNvPr id="25606" name="Text Box 6"/>
          <p:cNvSpPr txBox="1">
            <a:spLocks noChangeArrowheads="1"/>
          </p:cNvSpPr>
          <p:nvPr/>
        </p:nvSpPr>
        <p:spPr bwMode="auto">
          <a:xfrm>
            <a:off x="2743200" y="2781300"/>
            <a:ext cx="4060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pPr>
            <a:r>
              <a:rPr lang="es-ES_tradnl" altLang="es-ES" sz="1800" b="1" smtClean="0">
                <a:solidFill>
                  <a:srgbClr val="000000"/>
                </a:solidFill>
              </a:rPr>
              <a:t>Narcotráfico, industria farmacéutica</a:t>
            </a:r>
          </a:p>
          <a:p>
            <a:pPr eaLnBrk="1" fontAlgn="base" hangingPunct="1">
              <a:spcBef>
                <a:spcPct val="0"/>
              </a:spcBef>
              <a:spcAft>
                <a:spcPct val="0"/>
              </a:spcAft>
            </a:pPr>
            <a:r>
              <a:rPr lang="es-ES_tradnl" altLang="es-ES" sz="1800" b="1" smtClean="0">
                <a:solidFill>
                  <a:srgbClr val="000000"/>
                </a:solidFill>
              </a:rPr>
              <a:t>Química,tabacalera y del alcohol</a:t>
            </a:r>
            <a:endParaRPr lang="es-ES" altLang="es-ES" sz="1800" b="1" smtClean="0">
              <a:solidFill>
                <a:srgbClr val="000000"/>
              </a:solidFill>
            </a:endParaRPr>
          </a:p>
        </p:txBody>
      </p:sp>
      <p:sp>
        <p:nvSpPr>
          <p:cNvPr id="25607" name="Text Box 7"/>
          <p:cNvSpPr txBox="1">
            <a:spLocks noChangeArrowheads="1"/>
          </p:cNvSpPr>
          <p:nvPr/>
        </p:nvSpPr>
        <p:spPr bwMode="auto">
          <a:xfrm>
            <a:off x="3810000" y="3733800"/>
            <a:ext cx="1514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pPr>
            <a:r>
              <a:rPr lang="es-ES_tradnl" altLang="es-ES" sz="2000" b="1" smtClean="0">
                <a:solidFill>
                  <a:srgbClr val="000000"/>
                </a:solidFill>
              </a:rPr>
              <a:t>DEMANDA</a:t>
            </a:r>
            <a:endParaRPr lang="es-ES" altLang="es-ES" sz="2000" b="1" smtClean="0">
              <a:solidFill>
                <a:srgbClr val="000000"/>
              </a:solidFill>
            </a:endParaRPr>
          </a:p>
        </p:txBody>
      </p:sp>
      <p:sp>
        <p:nvSpPr>
          <p:cNvPr id="25608" name="Text Box 8"/>
          <p:cNvSpPr txBox="1">
            <a:spLocks noChangeArrowheads="1"/>
          </p:cNvSpPr>
          <p:nvPr/>
        </p:nvSpPr>
        <p:spPr bwMode="auto">
          <a:xfrm>
            <a:off x="3276600" y="4114800"/>
            <a:ext cx="3200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pPr>
            <a:r>
              <a:rPr lang="es-ES_tradnl" altLang="es-ES" sz="1800" b="1" smtClean="0">
                <a:solidFill>
                  <a:srgbClr val="000000"/>
                </a:solidFill>
              </a:rPr>
              <a:t>Población,niños,adolescentes, jóvenes, adultos y ancianos</a:t>
            </a:r>
            <a:endParaRPr lang="es-ES" altLang="es-ES" sz="1800" b="1" smtClean="0">
              <a:solidFill>
                <a:srgbClr val="000000"/>
              </a:solidFill>
            </a:endParaRPr>
          </a:p>
        </p:txBody>
      </p:sp>
    </p:spTree>
    <p:extLst>
      <p:ext uri="{BB962C8B-B14F-4D97-AF65-F5344CB8AC3E}">
        <p14:creationId xmlns:p14="http://schemas.microsoft.com/office/powerpoint/2010/main" val="2666491953"/>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404813"/>
            <a:ext cx="8229600" cy="5721350"/>
          </a:xfrm>
        </p:spPr>
        <p:txBody>
          <a:bodyPr/>
          <a:lstStyle/>
          <a:p>
            <a:pPr algn="ctr" eaLnBrk="1" hangingPunct="1">
              <a:defRPr/>
            </a:pPr>
            <a:r>
              <a:rPr lang="es-ES" altLang="es-ES" sz="2000" b="1" dirty="0" smtClean="0"/>
              <a:t>FUNCIONES CORTEZA PREFRONTAL</a:t>
            </a:r>
          </a:p>
          <a:p>
            <a:pPr eaLnBrk="1" hangingPunct="1">
              <a:defRPr/>
            </a:pPr>
            <a:endParaRPr lang="es-ES" altLang="es-ES" sz="1600" b="1" dirty="0" smtClean="0">
              <a:effectLst>
                <a:outerShdw blurRad="38100" dist="38100" dir="2700000" algn="tl">
                  <a:srgbClr val="FFFFFF"/>
                </a:outerShdw>
              </a:effectLst>
            </a:endParaRPr>
          </a:p>
          <a:p>
            <a:pPr eaLnBrk="1" hangingPunct="1">
              <a:defRPr/>
            </a:pPr>
            <a:endParaRPr lang="es-ES" altLang="es-ES" sz="1600" b="1" dirty="0" smtClean="0">
              <a:effectLst>
                <a:outerShdw blurRad="38100" dist="38100" dir="2700000" algn="tl">
                  <a:srgbClr val="FFFFFF"/>
                </a:outerShdw>
              </a:effectLst>
            </a:endParaRPr>
          </a:p>
          <a:p>
            <a:pPr eaLnBrk="1" hangingPunct="1">
              <a:defRPr/>
            </a:pPr>
            <a:r>
              <a:rPr lang="es-ES" altLang="es-ES" sz="1600" b="1" dirty="0" smtClean="0">
                <a:effectLst>
                  <a:outerShdw blurRad="38100" dist="38100" dir="2700000" algn="tl">
                    <a:srgbClr val="FFFFFF"/>
                  </a:outerShdw>
                </a:effectLst>
              </a:rPr>
              <a:t>Atención</a:t>
            </a:r>
          </a:p>
          <a:p>
            <a:pPr eaLnBrk="1" hangingPunct="1">
              <a:defRPr/>
            </a:pPr>
            <a:r>
              <a:rPr lang="es-ES" altLang="es-ES" sz="1600" b="1" dirty="0" smtClean="0">
                <a:effectLst>
                  <a:outerShdw blurRad="38100" dist="38100" dir="2700000" algn="tl">
                    <a:srgbClr val="FFFFFF"/>
                  </a:outerShdw>
                </a:effectLst>
              </a:rPr>
              <a:t>Constancia</a:t>
            </a:r>
          </a:p>
          <a:p>
            <a:pPr eaLnBrk="1" hangingPunct="1">
              <a:defRPr/>
            </a:pPr>
            <a:r>
              <a:rPr lang="es-ES" altLang="es-ES" sz="1600" b="1" dirty="0" smtClean="0">
                <a:effectLst>
                  <a:outerShdw blurRad="38100" dist="38100" dir="2700000" algn="tl">
                    <a:srgbClr val="FFFFFF"/>
                  </a:outerShdw>
                </a:effectLst>
              </a:rPr>
              <a:t>Planificación</a:t>
            </a:r>
          </a:p>
          <a:p>
            <a:pPr eaLnBrk="1" hangingPunct="1">
              <a:defRPr/>
            </a:pPr>
            <a:r>
              <a:rPr lang="es-ES" altLang="es-ES" sz="1600" b="1" dirty="0" smtClean="0">
                <a:effectLst>
                  <a:outerShdw blurRad="38100" dist="38100" dir="2700000" algn="tl">
                    <a:srgbClr val="FFFFFF"/>
                  </a:outerShdw>
                </a:effectLst>
              </a:rPr>
              <a:t>Juicio</a:t>
            </a:r>
          </a:p>
          <a:p>
            <a:pPr eaLnBrk="1" hangingPunct="1">
              <a:defRPr/>
            </a:pPr>
            <a:r>
              <a:rPr lang="es-ES" altLang="es-ES" sz="1600" b="1" dirty="0" smtClean="0">
                <a:effectLst>
                  <a:outerShdw blurRad="38100" dist="38100" dir="2700000" algn="tl">
                    <a:srgbClr val="FFFFFF"/>
                  </a:outerShdw>
                </a:effectLst>
              </a:rPr>
              <a:t>Organización </a:t>
            </a:r>
          </a:p>
          <a:p>
            <a:pPr eaLnBrk="1" hangingPunct="1">
              <a:defRPr/>
            </a:pPr>
            <a:r>
              <a:rPr lang="es-ES" altLang="es-ES" sz="1600" b="1" dirty="0" smtClean="0">
                <a:effectLst>
                  <a:outerShdw blurRad="38100" dist="38100" dir="2700000" algn="tl">
                    <a:srgbClr val="FFFFFF"/>
                  </a:outerShdw>
                </a:effectLst>
              </a:rPr>
              <a:t>Control de impulsos</a:t>
            </a:r>
          </a:p>
          <a:p>
            <a:pPr eaLnBrk="1" hangingPunct="1">
              <a:defRPr/>
            </a:pPr>
            <a:r>
              <a:rPr lang="es-ES" altLang="es-ES" sz="1600" b="1" dirty="0" smtClean="0">
                <a:effectLst>
                  <a:outerShdw blurRad="38100" dist="38100" dir="2700000" algn="tl">
                    <a:srgbClr val="FFFFFF"/>
                  </a:outerShdw>
                </a:effectLst>
              </a:rPr>
              <a:t>Resolución de problemas</a:t>
            </a:r>
          </a:p>
          <a:p>
            <a:pPr eaLnBrk="1" hangingPunct="1">
              <a:defRPr/>
            </a:pPr>
            <a:r>
              <a:rPr lang="es-ES" altLang="es-ES" sz="1600" b="1" dirty="0" smtClean="0">
                <a:effectLst>
                  <a:outerShdw blurRad="38100" dist="38100" dir="2700000" algn="tl">
                    <a:srgbClr val="FFFFFF"/>
                  </a:outerShdw>
                </a:effectLst>
              </a:rPr>
              <a:t>Pensamiento crítico</a:t>
            </a:r>
          </a:p>
          <a:p>
            <a:pPr eaLnBrk="1" hangingPunct="1">
              <a:defRPr/>
            </a:pPr>
            <a:r>
              <a:rPr lang="es-ES" altLang="es-ES" sz="1600" b="1" dirty="0" smtClean="0">
                <a:effectLst>
                  <a:outerShdw blurRad="38100" dist="38100" dir="2700000" algn="tl">
                    <a:srgbClr val="FFFFFF"/>
                  </a:outerShdw>
                </a:effectLst>
              </a:rPr>
              <a:t>Pensamiento a futuro</a:t>
            </a:r>
          </a:p>
          <a:p>
            <a:pPr eaLnBrk="1" hangingPunct="1">
              <a:defRPr/>
            </a:pPr>
            <a:r>
              <a:rPr lang="es-ES" altLang="es-ES" sz="1600" b="1" dirty="0" smtClean="0">
                <a:effectLst>
                  <a:outerShdw blurRad="38100" dist="38100" dir="2700000" algn="tl">
                    <a:srgbClr val="FFFFFF"/>
                  </a:outerShdw>
                </a:effectLst>
              </a:rPr>
              <a:t>Aprendizaje por la experiencia y errores</a:t>
            </a:r>
          </a:p>
          <a:p>
            <a:pPr eaLnBrk="1" hangingPunct="1">
              <a:defRPr/>
            </a:pPr>
            <a:r>
              <a:rPr lang="es-ES" altLang="es-ES" sz="1600" b="1" dirty="0" smtClean="0">
                <a:effectLst>
                  <a:outerShdw blurRad="38100" dist="38100" dir="2700000" algn="tl">
                    <a:srgbClr val="FFFFFF"/>
                  </a:outerShdw>
                </a:effectLst>
              </a:rPr>
              <a:t>Habilidad para sentir y expresar emociones</a:t>
            </a:r>
          </a:p>
          <a:p>
            <a:pPr eaLnBrk="1" hangingPunct="1">
              <a:defRPr/>
            </a:pPr>
            <a:r>
              <a:rPr lang="es-ES" altLang="es-ES" sz="1600" b="1" dirty="0" smtClean="0">
                <a:effectLst>
                  <a:outerShdw blurRad="38100" dist="38100" dir="2700000" algn="tl">
                    <a:srgbClr val="FFFFFF"/>
                  </a:outerShdw>
                </a:effectLst>
              </a:rPr>
              <a:t>Empatía</a:t>
            </a:r>
          </a:p>
          <a:p>
            <a:pPr eaLnBrk="1" hangingPunct="1">
              <a:defRPr/>
            </a:pPr>
            <a:r>
              <a:rPr lang="es-ES" altLang="es-ES" sz="1600" b="1" dirty="0" smtClean="0">
                <a:effectLst>
                  <a:outerShdw blurRad="38100" dist="38100" dir="2700000" algn="tl">
                    <a:srgbClr val="FFFFFF"/>
                  </a:outerShdw>
                </a:effectLst>
              </a:rPr>
              <a:t>Supervisión interna</a:t>
            </a:r>
          </a:p>
          <a:p>
            <a:pPr eaLnBrk="1" hangingPunct="1">
              <a:defRPr/>
            </a:pPr>
            <a:r>
              <a:rPr lang="es-ES" altLang="es-ES" sz="1600" b="1" dirty="0" smtClean="0">
                <a:effectLst>
                  <a:outerShdw blurRad="38100" dist="38100" dir="2700000" algn="tl">
                    <a:srgbClr val="FFFFFF"/>
                  </a:outerShdw>
                </a:effectLst>
              </a:rPr>
              <a:t>Desarrollo de habilidades sociales</a:t>
            </a:r>
          </a:p>
          <a:p>
            <a:pPr eaLnBrk="1" hangingPunct="1">
              <a:defRPr/>
            </a:pPr>
            <a:r>
              <a:rPr lang="es-ES" altLang="es-ES" sz="1600" b="1" dirty="0" smtClean="0">
                <a:effectLst>
                  <a:outerShdw blurRad="38100" dist="38100" dir="2700000" algn="tl">
                    <a:srgbClr val="FFFFFF"/>
                  </a:outerShdw>
                </a:effectLst>
              </a:rPr>
              <a:t>Sentido de realidad</a:t>
            </a:r>
          </a:p>
        </p:txBody>
      </p:sp>
    </p:spTree>
    <p:extLst>
      <p:ext uri="{BB962C8B-B14F-4D97-AF65-F5344CB8AC3E}">
        <p14:creationId xmlns:p14="http://schemas.microsoft.com/office/powerpoint/2010/main" val="1931707766"/>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457200" y="404813"/>
            <a:ext cx="8229600" cy="5721350"/>
          </a:xfrm>
        </p:spPr>
        <p:txBody>
          <a:bodyPr/>
          <a:lstStyle/>
          <a:p>
            <a:pPr algn="ctr" eaLnBrk="1" hangingPunct="1">
              <a:defRPr/>
            </a:pPr>
            <a:endParaRPr lang="es-ES" altLang="es-ES" sz="2000" b="1" dirty="0" smtClean="0">
              <a:solidFill>
                <a:srgbClr val="FF0000"/>
              </a:solidFill>
              <a:effectLst>
                <a:outerShdw blurRad="38100" dist="38100" dir="2700000" algn="tl">
                  <a:srgbClr val="000000"/>
                </a:outerShdw>
              </a:effectLst>
            </a:endParaRPr>
          </a:p>
          <a:p>
            <a:pPr algn="ctr" eaLnBrk="1" hangingPunct="1">
              <a:defRPr/>
            </a:pPr>
            <a:endParaRPr lang="es-ES" altLang="es-ES" sz="2000" b="1" dirty="0" smtClean="0">
              <a:solidFill>
                <a:srgbClr val="FF0000"/>
              </a:solidFill>
              <a:effectLst>
                <a:outerShdw blurRad="38100" dist="38100" dir="2700000" algn="tl">
                  <a:srgbClr val="000000"/>
                </a:outerShdw>
              </a:effectLst>
            </a:endParaRPr>
          </a:p>
          <a:p>
            <a:pPr algn="ctr" eaLnBrk="1" hangingPunct="1">
              <a:defRPr/>
            </a:pPr>
            <a:endParaRPr lang="es-ES" altLang="es-ES" sz="2000" b="1" dirty="0" smtClean="0">
              <a:solidFill>
                <a:srgbClr val="FF0000"/>
              </a:solidFill>
              <a:effectLst>
                <a:outerShdw blurRad="38100" dist="38100" dir="2700000" algn="tl">
                  <a:srgbClr val="000000"/>
                </a:outerShdw>
              </a:effectLst>
            </a:endParaRPr>
          </a:p>
          <a:p>
            <a:pPr algn="ctr" eaLnBrk="1" hangingPunct="1">
              <a:defRPr/>
            </a:pPr>
            <a:r>
              <a:rPr lang="es-ES" altLang="es-ES" sz="2000" b="1" dirty="0" smtClean="0">
                <a:solidFill>
                  <a:srgbClr val="FF0000"/>
                </a:solidFill>
                <a:effectLst>
                  <a:outerShdw blurRad="38100" dist="38100" dir="2700000" algn="tl">
                    <a:srgbClr val="000000"/>
                  </a:outerShdw>
                </a:effectLst>
              </a:rPr>
              <a:t>CORTEZA PREFRONTAL DAÑADA</a:t>
            </a:r>
          </a:p>
          <a:p>
            <a:pPr eaLnBrk="1" hangingPunct="1">
              <a:defRPr/>
            </a:pPr>
            <a:endParaRPr lang="es-ES" altLang="es-ES" sz="1600" dirty="0" smtClean="0">
              <a:solidFill>
                <a:srgbClr val="FF0000"/>
              </a:solidFill>
              <a:effectLst>
                <a:outerShdw blurRad="38100" dist="38100" dir="2700000" algn="tl">
                  <a:srgbClr val="000000"/>
                </a:outerShdw>
              </a:effectLst>
            </a:endParaRPr>
          </a:p>
          <a:p>
            <a:pPr eaLnBrk="1" hangingPunct="1">
              <a:defRPr/>
            </a:pPr>
            <a:endParaRPr lang="es-ES" altLang="es-ES" sz="1600" dirty="0" smtClean="0">
              <a:solidFill>
                <a:srgbClr val="FF0000"/>
              </a:solidFill>
              <a:effectLst>
                <a:outerShdw blurRad="38100" dist="38100" dir="2700000" algn="tl">
                  <a:srgbClr val="000000"/>
                </a:outerShdw>
              </a:effectLst>
            </a:endParaRPr>
          </a:p>
          <a:p>
            <a:pPr eaLnBrk="1" hangingPunct="1">
              <a:defRPr/>
            </a:pPr>
            <a:endParaRPr lang="es-ES" altLang="es-ES" sz="1600" dirty="0" smtClean="0">
              <a:solidFill>
                <a:srgbClr val="FF0000"/>
              </a:solidFill>
              <a:effectLst>
                <a:outerShdw blurRad="38100" dist="38100" dir="2700000" algn="tl">
                  <a:srgbClr val="000000"/>
                </a:outerShdw>
              </a:effectLst>
            </a:endParaRPr>
          </a:p>
          <a:p>
            <a:pPr eaLnBrk="1" hangingPunct="1">
              <a:defRPr/>
            </a:pPr>
            <a:endParaRPr lang="es-ES" altLang="es-ES" sz="1600" dirty="0" smtClean="0">
              <a:solidFill>
                <a:srgbClr val="FF0000"/>
              </a:solidFill>
              <a:effectLst>
                <a:outerShdw blurRad="38100" dist="38100" dir="2700000" algn="tl">
                  <a:srgbClr val="000000"/>
                </a:outerShdw>
              </a:effectLst>
            </a:endParaRPr>
          </a:p>
          <a:p>
            <a:pPr algn="ctr" eaLnBrk="1" hangingPunct="1">
              <a:defRPr/>
            </a:pPr>
            <a:r>
              <a:rPr lang="es-ES" altLang="es-ES" sz="1600" dirty="0" smtClean="0">
                <a:solidFill>
                  <a:srgbClr val="FF0000"/>
                </a:solidFill>
                <a:effectLst>
                  <a:outerShdw blurRad="38100" dist="38100" dir="2700000" algn="tl">
                    <a:srgbClr val="000000"/>
                  </a:outerShdw>
                </a:effectLst>
              </a:rPr>
              <a:t>Dificultades en el planeamiento</a:t>
            </a:r>
          </a:p>
          <a:p>
            <a:pPr algn="ctr" eaLnBrk="1" hangingPunct="1">
              <a:defRPr/>
            </a:pPr>
            <a:r>
              <a:rPr lang="es-ES" altLang="es-ES" sz="1600" dirty="0" smtClean="0">
                <a:solidFill>
                  <a:srgbClr val="FF0000"/>
                </a:solidFill>
                <a:effectLst>
                  <a:outerShdw blurRad="38100" dist="38100" dir="2700000" algn="tl">
                    <a:srgbClr val="000000"/>
                  </a:outerShdw>
                </a:effectLst>
              </a:rPr>
              <a:t>Dificultades en el razonamiento y resolución de problemas</a:t>
            </a:r>
          </a:p>
          <a:p>
            <a:pPr algn="ctr" eaLnBrk="1" hangingPunct="1">
              <a:defRPr/>
            </a:pPr>
            <a:r>
              <a:rPr lang="es-ES" altLang="es-ES" sz="1600" dirty="0" smtClean="0">
                <a:solidFill>
                  <a:srgbClr val="FF0000"/>
                </a:solidFill>
                <a:effectLst>
                  <a:outerShdw blurRad="38100" dist="38100" dir="2700000" algn="tl">
                    <a:srgbClr val="000000"/>
                  </a:outerShdw>
                </a:effectLst>
              </a:rPr>
              <a:t>Trastornos en la formación de conceptos y ordenamiento temporal</a:t>
            </a:r>
          </a:p>
          <a:p>
            <a:pPr algn="ctr" eaLnBrk="1" hangingPunct="1">
              <a:defRPr/>
            </a:pPr>
            <a:r>
              <a:rPr lang="es-ES" altLang="es-ES" sz="1600" dirty="0" smtClean="0">
                <a:solidFill>
                  <a:srgbClr val="FF0000"/>
                </a:solidFill>
                <a:effectLst>
                  <a:outerShdw blurRad="38100" dist="38100" dir="2700000" algn="tl">
                    <a:srgbClr val="000000"/>
                  </a:outerShdw>
                </a:effectLst>
              </a:rPr>
              <a:t>Trastornos de la atención y del aprendizaje asociativo</a:t>
            </a:r>
          </a:p>
          <a:p>
            <a:pPr algn="ctr" eaLnBrk="1" hangingPunct="1">
              <a:defRPr/>
            </a:pPr>
            <a:r>
              <a:rPr lang="es-ES" altLang="es-ES" sz="1600" dirty="0" smtClean="0">
                <a:solidFill>
                  <a:srgbClr val="FF0000"/>
                </a:solidFill>
                <a:effectLst>
                  <a:outerShdw blurRad="38100" dist="38100" dir="2700000" algn="tl">
                    <a:srgbClr val="000000"/>
                  </a:outerShdw>
                </a:effectLst>
              </a:rPr>
              <a:t>Trastornos de mantenimiento en la memoria del trabajo</a:t>
            </a:r>
          </a:p>
          <a:p>
            <a:pPr algn="ctr" eaLnBrk="1" hangingPunct="1">
              <a:defRPr/>
            </a:pPr>
            <a:r>
              <a:rPr lang="es-ES" altLang="es-ES" sz="1600" dirty="0" smtClean="0">
                <a:solidFill>
                  <a:srgbClr val="FF0000"/>
                </a:solidFill>
                <a:effectLst>
                  <a:outerShdw blurRad="38100" dist="38100" dir="2700000" algn="tl">
                    <a:srgbClr val="000000"/>
                  </a:outerShdw>
                </a:effectLst>
              </a:rPr>
              <a:t>Alteraciones de las habilidades motoras</a:t>
            </a:r>
          </a:p>
          <a:p>
            <a:pPr algn="ctr" eaLnBrk="1" hangingPunct="1">
              <a:defRPr/>
            </a:pPr>
            <a:r>
              <a:rPr lang="es-ES" altLang="es-ES" sz="1600" dirty="0" smtClean="0">
                <a:solidFill>
                  <a:srgbClr val="FF0000"/>
                </a:solidFill>
                <a:effectLst>
                  <a:outerShdw blurRad="38100" dist="38100" dir="2700000" algn="tl">
                    <a:srgbClr val="000000"/>
                  </a:outerShdw>
                </a:effectLst>
              </a:rPr>
              <a:t>Debilidad en la meta cognición y en la cognición social</a:t>
            </a:r>
          </a:p>
        </p:txBody>
      </p:sp>
    </p:spTree>
    <p:extLst>
      <p:ext uri="{BB962C8B-B14F-4D97-AF65-F5344CB8AC3E}">
        <p14:creationId xmlns:p14="http://schemas.microsoft.com/office/powerpoint/2010/main" val="339349539"/>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228600" y="533400"/>
            <a:ext cx="8686800" cy="590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s-MX" altLang="es-ES" sz="3200" b="1" smtClean="0">
                <a:solidFill>
                  <a:srgbClr val="FFFFFF"/>
                </a:solidFill>
              </a:rPr>
              <a:t>PROPUESTA DE VALORES PARA PROMOVER EN LA SOCIEDAD</a:t>
            </a:r>
          </a:p>
          <a:p>
            <a:pPr algn="r" eaLnBrk="1" fontAlgn="base" hangingPunct="1">
              <a:spcBef>
                <a:spcPct val="0"/>
              </a:spcBef>
              <a:spcAft>
                <a:spcPct val="0"/>
              </a:spcAft>
            </a:pPr>
            <a:r>
              <a:rPr lang="es-MX" altLang="es-ES" b="1" smtClean="0">
                <a:solidFill>
                  <a:srgbClr val="FFFFFF"/>
                </a:solidFill>
              </a:rPr>
              <a:t>)</a:t>
            </a:r>
          </a:p>
          <a:p>
            <a:pPr algn="ctr" eaLnBrk="1" fontAlgn="base" hangingPunct="1">
              <a:spcBef>
                <a:spcPct val="0"/>
              </a:spcBef>
              <a:spcAft>
                <a:spcPct val="0"/>
              </a:spcAft>
            </a:pPr>
            <a:endParaRPr lang="es-MX" altLang="es-ES"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RACIONALIDAD</a:t>
            </a:r>
          </a:p>
          <a:p>
            <a:pPr eaLnBrk="1" fontAlgn="base" hangingPunct="1">
              <a:spcBef>
                <a:spcPct val="0"/>
              </a:spcBef>
              <a:spcAft>
                <a:spcPct val="0"/>
              </a:spcAft>
            </a:pPr>
            <a:endParaRPr lang="es-MX" altLang="es-ES" sz="2400"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COMPETENCIA PERSONAL</a:t>
            </a:r>
          </a:p>
          <a:p>
            <a:pPr eaLnBrk="1" fontAlgn="base" hangingPunct="1">
              <a:spcBef>
                <a:spcPct val="0"/>
              </a:spcBef>
              <a:spcAft>
                <a:spcPct val="0"/>
              </a:spcAft>
            </a:pPr>
            <a:endParaRPr lang="es-MX" altLang="es-ES" sz="2400"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TOLERANCIA ACTIVA</a:t>
            </a:r>
          </a:p>
          <a:p>
            <a:pPr eaLnBrk="1" fontAlgn="base" hangingPunct="1">
              <a:spcBef>
                <a:spcPct val="0"/>
              </a:spcBef>
              <a:spcAft>
                <a:spcPct val="0"/>
              </a:spcAft>
            </a:pPr>
            <a:endParaRPr lang="es-MX" altLang="es-ES" sz="2400"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SOLIDARIDAD</a:t>
            </a:r>
          </a:p>
          <a:p>
            <a:pPr eaLnBrk="1" fontAlgn="base" hangingPunct="1">
              <a:spcBef>
                <a:spcPct val="0"/>
              </a:spcBef>
              <a:spcAft>
                <a:spcPct val="0"/>
              </a:spcAft>
            </a:pPr>
            <a:endParaRPr lang="es-MX" altLang="es-ES" sz="2400"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ESPIRITUALIDAD</a:t>
            </a:r>
          </a:p>
          <a:p>
            <a:pPr eaLnBrk="1" fontAlgn="base" hangingPunct="1">
              <a:spcBef>
                <a:spcPct val="0"/>
              </a:spcBef>
              <a:spcAft>
                <a:spcPct val="0"/>
              </a:spcAft>
            </a:pPr>
            <a:endParaRPr lang="es-MX" altLang="es-ES" sz="2400" b="1" smtClean="0">
              <a:solidFill>
                <a:srgbClr val="FFFFFF"/>
              </a:solidFill>
            </a:endParaRPr>
          </a:p>
          <a:p>
            <a:pPr eaLnBrk="1" fontAlgn="base" hangingPunct="1">
              <a:spcBef>
                <a:spcPct val="0"/>
              </a:spcBef>
              <a:spcAft>
                <a:spcPct val="0"/>
              </a:spcAft>
              <a:buFontTx/>
              <a:buBlip>
                <a:blip r:embed="rId3"/>
              </a:buBlip>
            </a:pPr>
            <a:r>
              <a:rPr lang="es-MX" altLang="es-ES" sz="2400" b="1" smtClean="0">
                <a:solidFill>
                  <a:srgbClr val="FFFFFF"/>
                </a:solidFill>
              </a:rPr>
              <a:t>LA UTOPIA POR UNA SOCIEDAD MEJOR</a:t>
            </a:r>
          </a:p>
          <a:p>
            <a:pPr eaLnBrk="1" fontAlgn="base" hangingPunct="1">
              <a:spcBef>
                <a:spcPct val="0"/>
              </a:spcBef>
              <a:spcAft>
                <a:spcPct val="0"/>
              </a:spcAft>
            </a:pPr>
            <a:endParaRPr lang="es-MX" altLang="es-ES" smtClean="0">
              <a:solidFill>
                <a:srgbClr val="FFFFFF"/>
              </a:solidFill>
            </a:endParaRPr>
          </a:p>
        </p:txBody>
      </p:sp>
    </p:spTree>
    <p:extLst>
      <p:ext uri="{BB962C8B-B14F-4D97-AF65-F5344CB8AC3E}">
        <p14:creationId xmlns:p14="http://schemas.microsoft.com/office/powerpoint/2010/main" val="22446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0402">
                                            <p:txEl>
                                              <p:pRg st="0" end="0"/>
                                            </p:txEl>
                                          </p:spTgt>
                                        </p:tgtEl>
                                        <p:attrNameLst>
                                          <p:attrName>style.visibility</p:attrName>
                                        </p:attrNameLst>
                                      </p:cBhvr>
                                      <p:to>
                                        <p:strVal val="visible"/>
                                      </p:to>
                                    </p:set>
                                    <p:animEffect transition="in" filter="blinds(horizontal)">
                                      <p:cBhvr>
                                        <p:cTn id="7" dur="500"/>
                                        <p:tgtEl>
                                          <p:spTgt spid="23040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0402">
                                            <p:txEl>
                                              <p:pRg st="1" end="1"/>
                                            </p:txEl>
                                          </p:spTgt>
                                        </p:tgtEl>
                                        <p:attrNameLst>
                                          <p:attrName>style.visibility</p:attrName>
                                        </p:attrNameLst>
                                      </p:cBhvr>
                                      <p:to>
                                        <p:strVal val="visible"/>
                                      </p:to>
                                    </p:set>
                                    <p:animEffect transition="in" filter="blinds(horizontal)">
                                      <p:cBhvr>
                                        <p:cTn id="10" dur="500"/>
                                        <p:tgtEl>
                                          <p:spTgt spid="23040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30402">
                                            <p:txEl>
                                              <p:pRg st="3" end="3"/>
                                            </p:txEl>
                                          </p:spTgt>
                                        </p:tgtEl>
                                        <p:attrNameLst>
                                          <p:attrName>style.visibility</p:attrName>
                                        </p:attrNameLst>
                                      </p:cBhvr>
                                      <p:to>
                                        <p:strVal val="visible"/>
                                      </p:to>
                                    </p:set>
                                    <p:animEffect transition="in" filter="blinds(horizontal)">
                                      <p:cBhvr>
                                        <p:cTn id="15" dur="500"/>
                                        <p:tgtEl>
                                          <p:spTgt spid="230402">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30402">
                                            <p:txEl>
                                              <p:pRg st="5" end="5"/>
                                            </p:txEl>
                                          </p:spTgt>
                                        </p:tgtEl>
                                        <p:attrNameLst>
                                          <p:attrName>style.visibility</p:attrName>
                                        </p:attrNameLst>
                                      </p:cBhvr>
                                      <p:to>
                                        <p:strVal val="visible"/>
                                      </p:to>
                                    </p:set>
                                    <p:animEffect transition="in" filter="blinds(horizontal)">
                                      <p:cBhvr>
                                        <p:cTn id="20" dur="500"/>
                                        <p:tgtEl>
                                          <p:spTgt spid="230402">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30402">
                                            <p:txEl>
                                              <p:pRg st="7" end="7"/>
                                            </p:txEl>
                                          </p:spTgt>
                                        </p:tgtEl>
                                        <p:attrNameLst>
                                          <p:attrName>style.visibility</p:attrName>
                                        </p:attrNameLst>
                                      </p:cBhvr>
                                      <p:to>
                                        <p:strVal val="visible"/>
                                      </p:to>
                                    </p:set>
                                    <p:animEffect transition="in" filter="blinds(horizontal)">
                                      <p:cBhvr>
                                        <p:cTn id="25" dur="500"/>
                                        <p:tgtEl>
                                          <p:spTgt spid="230402">
                                            <p:txEl>
                                              <p:pRg st="7" end="7"/>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30402">
                                            <p:txEl>
                                              <p:pRg st="9" end="9"/>
                                            </p:txEl>
                                          </p:spTgt>
                                        </p:tgtEl>
                                        <p:attrNameLst>
                                          <p:attrName>style.visibility</p:attrName>
                                        </p:attrNameLst>
                                      </p:cBhvr>
                                      <p:to>
                                        <p:strVal val="visible"/>
                                      </p:to>
                                    </p:set>
                                    <p:animEffect transition="in" filter="blinds(horizontal)">
                                      <p:cBhvr>
                                        <p:cTn id="30" dur="500"/>
                                        <p:tgtEl>
                                          <p:spTgt spid="230402">
                                            <p:txEl>
                                              <p:pRg st="9" end="9"/>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30402">
                                            <p:txEl>
                                              <p:pRg st="11" end="11"/>
                                            </p:txEl>
                                          </p:spTgt>
                                        </p:tgtEl>
                                        <p:attrNameLst>
                                          <p:attrName>style.visibility</p:attrName>
                                        </p:attrNameLst>
                                      </p:cBhvr>
                                      <p:to>
                                        <p:strVal val="visible"/>
                                      </p:to>
                                    </p:set>
                                    <p:animEffect transition="in" filter="blinds(horizontal)">
                                      <p:cBhvr>
                                        <p:cTn id="35" dur="500"/>
                                        <p:tgtEl>
                                          <p:spTgt spid="230402">
                                            <p:txEl>
                                              <p:pRg st="11" end="1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30402">
                                            <p:txEl>
                                              <p:pRg st="13" end="13"/>
                                            </p:txEl>
                                          </p:spTgt>
                                        </p:tgtEl>
                                        <p:attrNameLst>
                                          <p:attrName>style.visibility</p:attrName>
                                        </p:attrNameLst>
                                      </p:cBhvr>
                                      <p:to>
                                        <p:strVal val="visible"/>
                                      </p:to>
                                    </p:set>
                                    <p:animEffect transition="in" filter="blinds(horizontal)">
                                      <p:cBhvr>
                                        <p:cTn id="40" dur="500"/>
                                        <p:tgtEl>
                                          <p:spTgt spid="23040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457200" y="260350"/>
            <a:ext cx="8229600" cy="6264275"/>
          </a:xfrm>
        </p:spPr>
        <p:txBody>
          <a:bodyPr/>
          <a:lstStyle/>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r>
              <a:rPr lang="es-ES" altLang="es-ES" sz="2800" b="1" dirty="0" smtClean="0"/>
              <a:t>IX JORNADAS DE LA REGIÓN METROPOLITANA</a:t>
            </a:r>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r>
              <a:rPr lang="es-ES" altLang="es-ES" sz="2000" b="1" dirty="0" smtClean="0"/>
              <a:t>EL ROL DEL EQUIPO DE SALUD QUE ASISTE A </a:t>
            </a:r>
          </a:p>
          <a:p>
            <a:pPr algn="ctr" eaLnBrk="1" hangingPunct="1">
              <a:lnSpc>
                <a:spcPct val="90000"/>
              </a:lnSpc>
              <a:buFont typeface="Wingdings" pitchFamily="2" charset="2"/>
              <a:buNone/>
              <a:defRPr/>
            </a:pPr>
            <a:endParaRPr lang="es-ES" altLang="es-ES" sz="2000" b="1" dirty="0" smtClean="0"/>
          </a:p>
          <a:p>
            <a:pPr algn="ctr" eaLnBrk="1" hangingPunct="1">
              <a:lnSpc>
                <a:spcPct val="90000"/>
              </a:lnSpc>
              <a:buFont typeface="Wingdings" pitchFamily="2" charset="2"/>
              <a:buNone/>
              <a:defRPr/>
            </a:pPr>
            <a:r>
              <a:rPr lang="es-ES" altLang="es-ES" sz="2000" b="1" dirty="0" smtClean="0"/>
              <a:t>ADOLESCENTES Y JÓVENES ANTE LOS CAMBIOS SOCIALES</a:t>
            </a:r>
          </a:p>
          <a:p>
            <a:pPr algn="ctr" eaLnBrk="1" hangingPunct="1">
              <a:lnSpc>
                <a:spcPct val="90000"/>
              </a:lnSpc>
              <a:buFont typeface="Wingdings" pitchFamily="2" charset="2"/>
              <a:buNone/>
              <a:defRPr/>
            </a:pPr>
            <a:endParaRPr lang="es-ES" altLang="es-ES" sz="2000" b="1" i="1" dirty="0" smtClean="0"/>
          </a:p>
          <a:p>
            <a:pPr algn="ctr" eaLnBrk="1" hangingPunct="1">
              <a:lnSpc>
                <a:spcPct val="90000"/>
              </a:lnSpc>
              <a:buFont typeface="Wingdings" pitchFamily="2" charset="2"/>
              <a:buNone/>
              <a:defRPr/>
            </a:pPr>
            <a:r>
              <a:rPr lang="es-ES" altLang="es-ES" sz="2400" b="1" i="1" dirty="0" smtClean="0"/>
              <a:t>Aportes para una reflexión</a:t>
            </a:r>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endParaRPr lang="es-ES" altLang="es-ES" sz="2400" b="1" dirty="0" smtClean="0"/>
          </a:p>
          <a:p>
            <a:pPr algn="ctr" eaLnBrk="1" hangingPunct="1">
              <a:lnSpc>
                <a:spcPct val="90000"/>
              </a:lnSpc>
              <a:buFont typeface="Wingdings" pitchFamily="2" charset="2"/>
              <a:buNone/>
              <a:defRPr/>
            </a:pPr>
            <a:r>
              <a:rPr lang="es-ES" altLang="es-ES" sz="2400" b="1" dirty="0" smtClean="0"/>
              <a:t>Dr. Cándido Roldán</a:t>
            </a:r>
          </a:p>
          <a:p>
            <a:pPr algn="ctr" eaLnBrk="1" hangingPunct="1">
              <a:lnSpc>
                <a:spcPct val="90000"/>
              </a:lnSpc>
              <a:buFont typeface="Wingdings" pitchFamily="2" charset="2"/>
              <a:buNone/>
              <a:defRPr/>
            </a:pPr>
            <a:r>
              <a:rPr lang="es-ES" altLang="es-ES" sz="2400" b="1" dirty="0" smtClean="0"/>
              <a:t>Abril. 2011</a:t>
            </a:r>
          </a:p>
        </p:txBody>
      </p:sp>
    </p:spTree>
    <p:extLst>
      <p:ext uri="{BB962C8B-B14F-4D97-AF65-F5344CB8AC3E}">
        <p14:creationId xmlns:p14="http://schemas.microsoft.com/office/powerpoint/2010/main" val="3048203399"/>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457200" y="260350"/>
            <a:ext cx="8229600" cy="5865813"/>
          </a:xfrm>
        </p:spPr>
        <p:txBody>
          <a:bodyPr/>
          <a:lstStyle/>
          <a:p>
            <a:pPr eaLnBrk="1" hangingPunct="1">
              <a:lnSpc>
                <a:spcPct val="80000"/>
              </a:lnSpc>
              <a:defRPr/>
            </a:pPr>
            <a:endParaRPr lang="es-ES" altLang="es-AR" sz="2800" smtClean="0">
              <a:solidFill>
                <a:srgbClr val="009900"/>
              </a:solidFill>
            </a:endParaRPr>
          </a:p>
          <a:p>
            <a:pPr eaLnBrk="1" hangingPunct="1">
              <a:lnSpc>
                <a:spcPct val="80000"/>
              </a:lnSpc>
              <a:defRPr/>
            </a:pPr>
            <a:endParaRPr lang="es-ES" altLang="es-AR" sz="2800" smtClean="0">
              <a:solidFill>
                <a:srgbClr val="009900"/>
              </a:solidFill>
            </a:endParaRPr>
          </a:p>
          <a:p>
            <a:pPr eaLnBrk="1" hangingPunct="1">
              <a:lnSpc>
                <a:spcPct val="80000"/>
              </a:lnSpc>
              <a:defRPr/>
            </a:pPr>
            <a:endParaRPr lang="es-ES" altLang="es-AR" sz="2800" smtClean="0">
              <a:solidFill>
                <a:srgbClr val="009900"/>
              </a:solidFill>
            </a:endParaRPr>
          </a:p>
          <a:p>
            <a:pPr eaLnBrk="1" hangingPunct="1">
              <a:lnSpc>
                <a:spcPct val="80000"/>
              </a:lnSpc>
              <a:defRPr/>
            </a:pPr>
            <a:r>
              <a:rPr lang="es-ES" altLang="es-AR" sz="2800" smtClean="0">
                <a:solidFill>
                  <a:schemeClr val="hlink"/>
                </a:solidFill>
              </a:rPr>
              <a:t>Los finales de siglo encuentran a la humanidad con avances tecnológicos que pocos hubieran imaginado cincuenta años atrás. Pero también se observa que nuevos problemas han ido cobrando fuerza, instalándose en el conjunto de situaciones que desafían los esfuerzos por lograr una mejor calidad de vida. El menoscabo de sistemas de protección social del hombre como la familia, la vecindad, la comunidad, los sistemas educativos, de salud, judicial y de seguridad, son señalado como uno de los elementos determinantes del avance de la violencia urbana, el abuso de alcohol y el uso de drogas.</a:t>
            </a:r>
          </a:p>
        </p:txBody>
      </p:sp>
    </p:spTree>
    <p:extLst>
      <p:ext uri="{BB962C8B-B14F-4D97-AF65-F5344CB8AC3E}">
        <p14:creationId xmlns:p14="http://schemas.microsoft.com/office/powerpoint/2010/main" val="215563052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179388" y="404813"/>
            <a:ext cx="8785225" cy="5976937"/>
          </a:xfrm>
        </p:spPr>
        <p:txBody>
          <a:bodyPr/>
          <a:lstStyle/>
          <a:p>
            <a:pPr eaLnBrk="1" hangingPunct="1">
              <a:defRPr/>
            </a:pPr>
            <a:endParaRPr lang="es-ES" altLang="es-ES" sz="2000" dirty="0" smtClean="0"/>
          </a:p>
          <a:p>
            <a:pPr eaLnBrk="1" hangingPunct="1">
              <a:defRPr/>
            </a:pPr>
            <a:r>
              <a:rPr lang="es-ES" altLang="es-ES" sz="2000" dirty="0" smtClean="0"/>
              <a:t>Actualmente 4 de cada 10 latinoamericanos son jóvenes</a:t>
            </a:r>
          </a:p>
          <a:p>
            <a:pPr eaLnBrk="1" hangingPunct="1">
              <a:defRPr/>
            </a:pPr>
            <a:r>
              <a:rPr lang="es-ES" altLang="es-ES" sz="2000" dirty="0" smtClean="0"/>
              <a:t>Según el país del 30% al 45 % no terminan el secundario. Hoy es necesario doce años de educación para estar en mejores condiciones para salir de la pobreza y conseguir trabajo, pero no es una garantía ya que el desempleo joven duplica al de los adultos</a:t>
            </a:r>
          </a:p>
          <a:p>
            <a:pPr eaLnBrk="1" hangingPunct="1">
              <a:defRPr/>
            </a:pPr>
            <a:r>
              <a:rPr lang="es-ES" altLang="es-ES" sz="2000" dirty="0" smtClean="0"/>
              <a:t>1 de cada 4 jóvenes no estudian ni trabajan. Están totalmente excluidos. Son permanentemente discriminados y sospechados por ser pobres</a:t>
            </a:r>
          </a:p>
          <a:p>
            <a:pPr eaLnBrk="1" hangingPunct="1">
              <a:defRPr/>
            </a:pPr>
            <a:r>
              <a:rPr lang="es-ES" altLang="es-ES" sz="2000" dirty="0" smtClean="0"/>
              <a:t>Entre los jóvenes pobres, solo un tercio termina la secundaria y 1  de cada 100 finaliza la universidad</a:t>
            </a:r>
          </a:p>
          <a:p>
            <a:pPr eaLnBrk="1" hangingPunct="1">
              <a:defRPr/>
            </a:pPr>
            <a:r>
              <a:rPr lang="es-ES" altLang="es-ES" sz="2000" dirty="0" smtClean="0"/>
              <a:t>Vivimos en el continente con mayores desigualdades e inequidades</a:t>
            </a:r>
          </a:p>
          <a:p>
            <a:pPr eaLnBrk="1" hangingPunct="1">
              <a:defRPr/>
            </a:pPr>
            <a:endParaRPr lang="es-ES" altLang="es-ES" sz="2000" dirty="0" smtClean="0"/>
          </a:p>
          <a:p>
            <a:pPr algn="ctr" eaLnBrk="1" hangingPunct="1">
              <a:buFont typeface="Wingdings" pitchFamily="2" charset="2"/>
              <a:buNone/>
              <a:defRPr/>
            </a:pPr>
            <a:endParaRPr lang="es-ES" altLang="es-ES" sz="2000" i="1" dirty="0" smtClean="0"/>
          </a:p>
          <a:p>
            <a:pPr algn="ctr" eaLnBrk="1" hangingPunct="1">
              <a:buFont typeface="Wingdings" pitchFamily="2" charset="2"/>
              <a:buNone/>
              <a:defRPr/>
            </a:pPr>
            <a:r>
              <a:rPr lang="es-ES" altLang="es-ES" sz="2000" i="1" dirty="0" smtClean="0"/>
              <a:t>El 66% de los jóvenes de América Latina están en alguna de las siguientes categorías: empleados en actividades precarias, desempleado o no estudia ni trabaja</a:t>
            </a:r>
          </a:p>
          <a:p>
            <a:pPr algn="ctr" eaLnBrk="1" hangingPunct="1">
              <a:buFont typeface="Wingdings" pitchFamily="2" charset="2"/>
              <a:buNone/>
              <a:defRPr/>
            </a:pPr>
            <a:r>
              <a:rPr lang="es-ES" altLang="es-ES" sz="1600" i="1" dirty="0" smtClean="0"/>
              <a:t> Rebeca </a:t>
            </a:r>
            <a:r>
              <a:rPr lang="es-ES" altLang="es-ES" sz="1600" i="1" dirty="0" err="1" smtClean="0"/>
              <a:t>Grynspan</a:t>
            </a:r>
            <a:r>
              <a:rPr lang="es-ES" altLang="es-ES" sz="1600" i="1" dirty="0" smtClean="0"/>
              <a:t>. </a:t>
            </a:r>
            <a:r>
              <a:rPr lang="es-ES" altLang="es-ES" sz="1600" i="1" dirty="0" err="1" smtClean="0"/>
              <a:t>Secr</a:t>
            </a:r>
            <a:r>
              <a:rPr lang="es-ES" altLang="es-ES" sz="1600" i="1" dirty="0" smtClean="0"/>
              <a:t>. Adjunta de la ONU.  Administradora Asociada PNUD</a:t>
            </a:r>
          </a:p>
          <a:p>
            <a:pPr eaLnBrk="1" hangingPunct="1">
              <a:defRPr/>
            </a:pPr>
            <a:endParaRPr lang="es-ES" altLang="es-ES" sz="1600" dirty="0" smtClean="0"/>
          </a:p>
        </p:txBody>
      </p:sp>
    </p:spTree>
    <p:extLst>
      <p:ext uri="{BB962C8B-B14F-4D97-AF65-F5344CB8AC3E}">
        <p14:creationId xmlns:p14="http://schemas.microsoft.com/office/powerpoint/2010/main" val="874692078"/>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250825" y="260350"/>
            <a:ext cx="8435975" cy="6264275"/>
          </a:xfrm>
        </p:spPr>
        <p:txBody>
          <a:bodyPr/>
          <a:lstStyle/>
          <a:p>
            <a:pPr eaLnBrk="1" hangingPunct="1">
              <a:defRPr/>
            </a:pPr>
            <a:endParaRPr lang="es-ES" altLang="es-ES" sz="2000" dirty="0" smtClean="0"/>
          </a:p>
          <a:p>
            <a:pPr eaLnBrk="1" hangingPunct="1">
              <a:defRPr/>
            </a:pPr>
            <a:endParaRPr lang="es-ES" altLang="es-ES" sz="2000" dirty="0" smtClean="0"/>
          </a:p>
          <a:p>
            <a:pPr eaLnBrk="1" hangingPunct="1">
              <a:defRPr/>
            </a:pPr>
            <a:endParaRPr lang="es-ES" altLang="es-ES" sz="2000" dirty="0" smtClean="0"/>
          </a:p>
          <a:p>
            <a:pPr eaLnBrk="1" hangingPunct="1">
              <a:defRPr/>
            </a:pPr>
            <a:r>
              <a:rPr lang="es-ES" altLang="es-ES" sz="2000" dirty="0" smtClean="0"/>
              <a:t>Esta presentación desea asumir una actitud crítica de nuestro accionar y aportar algunas propuestas ante la realidad en la que estamos inmersos y desempeñando nuestras profesiones.</a:t>
            </a:r>
          </a:p>
          <a:p>
            <a:pPr eaLnBrk="1" hangingPunct="1">
              <a:defRPr/>
            </a:pPr>
            <a:endParaRPr lang="es-ES" altLang="es-ES" sz="2000" dirty="0" smtClean="0"/>
          </a:p>
          <a:p>
            <a:pPr eaLnBrk="1" hangingPunct="1">
              <a:defRPr/>
            </a:pPr>
            <a:r>
              <a:rPr lang="es-ES" altLang="es-ES" sz="2000" dirty="0" smtClean="0"/>
              <a:t>Ante los nuevos escenarios, la formación de grado debe ser actualizada por nuevos conocimientos y hacer realidad el trabajo en equipos interdisciplinarios, para poder acompañar el crecimiento y desarrollo de nuestros jóvenes</a:t>
            </a:r>
          </a:p>
          <a:p>
            <a:pPr eaLnBrk="1" hangingPunct="1">
              <a:defRPr/>
            </a:pPr>
            <a:endParaRPr lang="es-ES" altLang="es-ES" sz="2000" dirty="0" smtClean="0"/>
          </a:p>
          <a:p>
            <a:pPr eaLnBrk="1" hangingPunct="1">
              <a:defRPr/>
            </a:pPr>
            <a:r>
              <a:rPr lang="es-ES" altLang="es-ES" sz="2000" dirty="0" smtClean="0"/>
              <a:t>Abrir un debate reflexivo y respetuoso se hace, según mi experiencia, una necesidad, si deseamos realizar un acompañamiento integral y de calidad</a:t>
            </a:r>
          </a:p>
          <a:p>
            <a:pPr marL="0" indent="0" eaLnBrk="1" hangingPunct="1">
              <a:buNone/>
              <a:defRPr/>
            </a:pPr>
            <a:endParaRPr lang="es-ES" altLang="es-ES" sz="2000" dirty="0" smtClean="0"/>
          </a:p>
          <a:p>
            <a:pPr eaLnBrk="1" hangingPunct="1">
              <a:defRPr/>
            </a:pPr>
            <a:endParaRPr lang="es-ES" altLang="es-ES" sz="2000" dirty="0" smtClean="0"/>
          </a:p>
        </p:txBody>
      </p:sp>
    </p:spTree>
    <p:extLst>
      <p:ext uri="{BB962C8B-B14F-4D97-AF65-F5344CB8AC3E}">
        <p14:creationId xmlns:p14="http://schemas.microsoft.com/office/powerpoint/2010/main" val="1667221268"/>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250825" y="188913"/>
            <a:ext cx="8642350" cy="5937250"/>
          </a:xfrm>
        </p:spPr>
        <p:txBody>
          <a:bodyPr/>
          <a:lstStyle/>
          <a:p>
            <a:pPr eaLnBrk="1" hangingPunct="1">
              <a:lnSpc>
                <a:spcPct val="90000"/>
              </a:lnSpc>
              <a:defRPr/>
            </a:pPr>
            <a:endParaRPr lang="es-ES" altLang="es-ES" sz="2000" dirty="0" smtClean="0"/>
          </a:p>
          <a:p>
            <a:pPr algn="ctr" eaLnBrk="1" hangingPunct="1">
              <a:lnSpc>
                <a:spcPct val="90000"/>
              </a:lnSpc>
              <a:buFont typeface="Wingdings" pitchFamily="2" charset="2"/>
              <a:buNone/>
              <a:defRPr/>
            </a:pPr>
            <a:r>
              <a:rPr lang="es-AR" altLang="es-ES" sz="2400" b="1" dirty="0" smtClean="0"/>
              <a:t>PROPUESTAS</a:t>
            </a:r>
            <a:endParaRPr lang="es-ES" altLang="es-ES" sz="2400" b="1" dirty="0" smtClean="0"/>
          </a:p>
          <a:p>
            <a:pPr eaLnBrk="1" hangingPunct="1">
              <a:lnSpc>
                <a:spcPct val="90000"/>
              </a:lnSpc>
              <a:defRPr/>
            </a:pPr>
            <a:endParaRPr lang="es-ES" altLang="es-ES" sz="2000" dirty="0" smtClean="0"/>
          </a:p>
          <a:p>
            <a:pPr eaLnBrk="1" hangingPunct="1">
              <a:lnSpc>
                <a:spcPct val="90000"/>
              </a:lnSpc>
              <a:defRPr/>
            </a:pPr>
            <a:r>
              <a:rPr lang="es-ES" altLang="es-ES" sz="2000" dirty="0" smtClean="0"/>
              <a:t>Ante esta realidad, globalización, dependencia, desigualdades e inequidades, tenemos la afortunada oportunidad, el equipo de salud, de ser actores con nuestro accionar y contribuir a construir un futuro con menos desigualdades y mayor equidad.</a:t>
            </a:r>
          </a:p>
          <a:p>
            <a:pPr eaLnBrk="1" hangingPunct="1">
              <a:lnSpc>
                <a:spcPct val="90000"/>
              </a:lnSpc>
              <a:defRPr/>
            </a:pPr>
            <a:endParaRPr lang="es-ES" altLang="es-ES" sz="2000" dirty="0" smtClean="0"/>
          </a:p>
          <a:p>
            <a:pPr eaLnBrk="1" hangingPunct="1">
              <a:lnSpc>
                <a:spcPct val="90000"/>
              </a:lnSpc>
              <a:defRPr/>
            </a:pPr>
            <a:endParaRPr lang="es-ES" altLang="es-ES" sz="2000" dirty="0" smtClean="0"/>
          </a:p>
          <a:p>
            <a:pPr eaLnBrk="1" hangingPunct="1">
              <a:lnSpc>
                <a:spcPct val="90000"/>
              </a:lnSpc>
              <a:defRPr/>
            </a:pPr>
            <a:r>
              <a:rPr lang="es-ES" altLang="es-ES" sz="2000" dirty="0" smtClean="0"/>
              <a:t>El recurso humano en salud tiene un rol y responsabilidad importante en el desarrollo del país, no es exclusividad de la economía. Sin poblaciones sanas no hay capacidad de trabajo y estudio.</a:t>
            </a:r>
          </a:p>
          <a:p>
            <a:pPr eaLnBrk="1" hangingPunct="1">
              <a:lnSpc>
                <a:spcPct val="90000"/>
              </a:lnSpc>
              <a:defRPr/>
            </a:pPr>
            <a:endParaRPr lang="es-ES" altLang="es-ES" sz="2000" dirty="0" smtClean="0"/>
          </a:p>
          <a:p>
            <a:pPr eaLnBrk="1" hangingPunct="1">
              <a:lnSpc>
                <a:spcPct val="90000"/>
              </a:lnSpc>
              <a:defRPr/>
            </a:pPr>
            <a:endParaRPr lang="es-ES" altLang="es-ES" sz="2000" dirty="0" smtClean="0"/>
          </a:p>
          <a:p>
            <a:pPr eaLnBrk="1" hangingPunct="1">
              <a:lnSpc>
                <a:spcPct val="90000"/>
              </a:lnSpc>
              <a:defRPr/>
            </a:pPr>
            <a:r>
              <a:rPr lang="es-ES" altLang="es-ES" sz="2000" dirty="0" smtClean="0"/>
              <a:t>El desafío es la elaboración </a:t>
            </a:r>
            <a:r>
              <a:rPr lang="es-ES" altLang="es-ES" sz="2000" b="1" dirty="0" smtClean="0"/>
              <a:t>de respuestas locales</a:t>
            </a:r>
            <a:r>
              <a:rPr lang="es-ES" altLang="es-ES" sz="2000" dirty="0" smtClean="0"/>
              <a:t>, participativas, solidarias, innovadoras, creativas, repensando el rol de todos aquellos que trabajamos con niños adolescentes, jóvenes y  la comunidad, para estar actualizados y poder dar respuestas a las personas que nos consultan</a:t>
            </a:r>
          </a:p>
        </p:txBody>
      </p:sp>
    </p:spTree>
    <p:extLst>
      <p:ext uri="{BB962C8B-B14F-4D97-AF65-F5344CB8AC3E}">
        <p14:creationId xmlns:p14="http://schemas.microsoft.com/office/powerpoint/2010/main" val="850194536"/>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457200" y="188913"/>
            <a:ext cx="8229600" cy="6480175"/>
          </a:xfrm>
        </p:spPr>
        <p:txBody>
          <a:bodyPr/>
          <a:lstStyle/>
          <a:p>
            <a:pPr algn="ctr" eaLnBrk="1" hangingPunct="1">
              <a:buFont typeface="Wingdings" pitchFamily="2" charset="2"/>
              <a:buNone/>
              <a:defRPr/>
            </a:pPr>
            <a:endParaRPr lang="es-ES" altLang="es-ES" sz="1800" b="1" dirty="0" smtClean="0"/>
          </a:p>
          <a:p>
            <a:pPr algn="ctr" eaLnBrk="1" hangingPunct="1">
              <a:buFont typeface="Wingdings" pitchFamily="2" charset="2"/>
              <a:buNone/>
              <a:defRPr/>
            </a:pPr>
            <a:endParaRPr lang="es-ES" altLang="es-ES" sz="1600" b="1" dirty="0" smtClean="0"/>
          </a:p>
          <a:p>
            <a:pPr algn="ctr" eaLnBrk="1" hangingPunct="1">
              <a:buFont typeface="Wingdings" pitchFamily="2" charset="2"/>
              <a:buNone/>
              <a:defRPr/>
            </a:pPr>
            <a:r>
              <a:rPr lang="es-ES" altLang="es-ES" sz="1600" b="1" dirty="0" smtClean="0"/>
              <a:t>Para poder acompañar y ayudar al desarrollo saludable de las familias  y la comunidad que nos consultan debemos:</a:t>
            </a:r>
          </a:p>
          <a:p>
            <a:pPr eaLnBrk="1" hangingPunct="1">
              <a:defRPr/>
            </a:pPr>
            <a:endParaRPr lang="es-ES" altLang="es-ES" sz="1800" b="1" dirty="0" smtClean="0"/>
          </a:p>
          <a:p>
            <a:pPr eaLnBrk="1" hangingPunct="1">
              <a:defRPr/>
            </a:pPr>
            <a:r>
              <a:rPr lang="es-ES" altLang="es-ES" sz="1800" dirty="0" smtClean="0"/>
              <a:t>Investigar en el entorno social, buscando grupos de personas que están dando respuestas creativas y solidarias: redes de contención de niños, hijos de madres jefas de hogar, red de apoyo escolar, comedores vecinales, club del trueque, ludotecas, espacios para el buen uso del tiempo libre</a:t>
            </a:r>
          </a:p>
          <a:p>
            <a:pPr eaLnBrk="1" hangingPunct="1">
              <a:defRPr/>
            </a:pPr>
            <a:endParaRPr lang="es-ES" altLang="es-ES" sz="1800" dirty="0" smtClean="0"/>
          </a:p>
          <a:p>
            <a:pPr eaLnBrk="1" hangingPunct="1">
              <a:defRPr/>
            </a:pPr>
            <a:endParaRPr lang="es-ES" altLang="es-ES" sz="1800" dirty="0" smtClean="0"/>
          </a:p>
          <a:p>
            <a:pPr eaLnBrk="1" hangingPunct="1">
              <a:defRPr/>
            </a:pPr>
            <a:r>
              <a:rPr lang="es-ES" altLang="es-ES" sz="1800" dirty="0" smtClean="0"/>
              <a:t>Incentivar la participación juvenil en las diferentes acciones solidarias, como lo muestran jóvenes voluntarios de una unidad sanitaria capacitados en educación sexual y prevención del SIDA y que van a los colegios a realizar talleres sobre estos temas, demostrando que el trabajo de jóvenes a jóvenes es mas productivo que el de adultos a jóvenes. O jóvenes que realizan promoción de la salud  en una página web o aquellos que participan en las Murgas, también en promoción de la salud, por ejemplo “Rescatados al Rescate” del municipio de Matanza.</a:t>
            </a:r>
          </a:p>
          <a:p>
            <a:pPr eaLnBrk="1" hangingPunct="1">
              <a:defRPr/>
            </a:pPr>
            <a:endParaRPr lang="es-ES" altLang="es-ES" sz="1800" dirty="0" smtClean="0"/>
          </a:p>
        </p:txBody>
      </p:sp>
    </p:spTree>
    <p:extLst>
      <p:ext uri="{BB962C8B-B14F-4D97-AF65-F5344CB8AC3E}">
        <p14:creationId xmlns:p14="http://schemas.microsoft.com/office/powerpoint/2010/main" val="3121574316"/>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457200" y="333375"/>
            <a:ext cx="8229600" cy="6119813"/>
          </a:xfrm>
        </p:spPr>
        <p:txBody>
          <a:bodyPr/>
          <a:lstStyle/>
          <a:p>
            <a:pPr eaLnBrk="1" hangingPunct="1">
              <a:defRPr/>
            </a:pPr>
            <a:endParaRPr lang="es-ES" altLang="es-ES" sz="2000" dirty="0" smtClean="0"/>
          </a:p>
          <a:p>
            <a:pPr eaLnBrk="1" hangingPunct="1">
              <a:defRPr/>
            </a:pPr>
            <a:endParaRPr lang="es-ES" altLang="es-ES" sz="2000" dirty="0" smtClean="0"/>
          </a:p>
          <a:p>
            <a:pPr eaLnBrk="1" hangingPunct="1">
              <a:defRPr/>
            </a:pPr>
            <a:endParaRPr lang="es-ES" altLang="es-ES" sz="2000" dirty="0" smtClean="0"/>
          </a:p>
          <a:p>
            <a:pPr eaLnBrk="1" hangingPunct="1">
              <a:defRPr/>
            </a:pPr>
            <a:r>
              <a:rPr lang="es-ES" altLang="es-ES" sz="2000" dirty="0" smtClean="0"/>
              <a:t>Creación de espacios para la participación y la interacción social entre jóvenes y entre jóvenes y adultos (trabajo intergeneracional).</a:t>
            </a:r>
          </a:p>
          <a:p>
            <a:pPr eaLnBrk="1" hangingPunct="1">
              <a:defRPr/>
            </a:pPr>
            <a:endParaRPr lang="es-ES" altLang="es-ES" sz="2000" dirty="0" smtClean="0"/>
          </a:p>
          <a:p>
            <a:pPr eaLnBrk="1" hangingPunct="1">
              <a:defRPr/>
            </a:pPr>
            <a:r>
              <a:rPr lang="es-ES" altLang="es-ES" sz="2000" dirty="0" smtClean="0"/>
              <a:t>Participar e incentivar activamente la responsabilidad de las Sociedades Científicas en incorporar en sus actividades la Gestión Pública para lograr políticas publicas sostenidas con financiaciones genuinas, que favorezcan el desarrollo saludable de estas poblaciones.</a:t>
            </a:r>
          </a:p>
          <a:p>
            <a:pPr eaLnBrk="1" hangingPunct="1">
              <a:defRPr/>
            </a:pPr>
            <a:endParaRPr lang="es-ES" altLang="es-ES" sz="2000" dirty="0" smtClean="0"/>
          </a:p>
          <a:p>
            <a:pPr eaLnBrk="1" hangingPunct="1">
              <a:defRPr/>
            </a:pPr>
            <a:r>
              <a:rPr lang="es-ES" altLang="es-ES" sz="2000" dirty="0" smtClean="0"/>
              <a:t>Incentivación de las investigaciones científicas</a:t>
            </a:r>
          </a:p>
          <a:p>
            <a:pPr eaLnBrk="1" hangingPunct="1">
              <a:defRPr/>
            </a:pPr>
            <a:endParaRPr lang="es-ES" altLang="es-ES" sz="2000" dirty="0" smtClean="0"/>
          </a:p>
          <a:p>
            <a:pPr eaLnBrk="1" hangingPunct="1">
              <a:defRPr/>
            </a:pPr>
            <a:r>
              <a:rPr lang="es-ES" altLang="es-ES" sz="2000" dirty="0" smtClean="0"/>
              <a:t>Recuperar el capital social a través de las redes sociales</a:t>
            </a:r>
          </a:p>
          <a:p>
            <a:pPr eaLnBrk="1" hangingPunct="1">
              <a:defRPr/>
            </a:pPr>
            <a:endParaRPr lang="es-ES" altLang="es-ES" sz="2400" dirty="0" smtClean="0"/>
          </a:p>
        </p:txBody>
      </p:sp>
    </p:spTree>
    <p:extLst>
      <p:ext uri="{BB962C8B-B14F-4D97-AF65-F5344CB8AC3E}">
        <p14:creationId xmlns:p14="http://schemas.microsoft.com/office/powerpoint/2010/main" val="1639993126"/>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Grp="1" noChangeAspect="1"/>
          </p:cNvGraphicFramePr>
          <p:nvPr>
            <p:ph type="title"/>
          </p:nvPr>
        </p:nvGraphicFramePr>
        <p:xfrm>
          <a:off x="685800" y="1066800"/>
          <a:ext cx="7543800" cy="5486400"/>
        </p:xfrm>
        <a:graphic>
          <a:graphicData uri="http://schemas.openxmlformats.org/presentationml/2006/ole">
            <mc:AlternateContent xmlns:mc="http://schemas.openxmlformats.org/markup-compatibility/2006">
              <mc:Choice xmlns:v="urn:schemas-microsoft-com:vml" Requires="v">
                <p:oleObj spid="_x0000_s3085" name="Diapositiva" r:id="rId3" imgW="4953000" imgH="3429000" progId="PowerPoint.Slide.8">
                  <p:embed/>
                </p:oleObj>
              </mc:Choice>
              <mc:Fallback>
                <p:oleObj name="Diapositiva" r:id="rId3" imgW="4953000" imgH="3429000"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66800"/>
                        <a:ext cx="7543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Rectangle 3"/>
          <p:cNvSpPr>
            <a:spLocks noGrp="1" noChangeArrowheads="1"/>
          </p:cNvSpPr>
          <p:nvPr>
            <p:ph type="title"/>
          </p:nvPr>
        </p:nvSpPr>
        <p:spPr>
          <a:xfrm>
            <a:off x="685800" y="-457200"/>
            <a:ext cx="7772400" cy="2209800"/>
          </a:xfrm>
        </p:spPr>
        <p:txBody>
          <a:bodyPr/>
          <a:lstStyle/>
          <a:p>
            <a:pPr eaLnBrk="1" hangingPunct="1"/>
            <a:r>
              <a:rPr lang="es-ES_tradnl" altLang="es-ES" sz="2400" b="1" smtClean="0"/>
              <a:t>TEORIA DE LOS COMPORTAMIENTOS</a:t>
            </a:r>
            <a:endParaRPr lang="es-ES" altLang="es-ES" sz="2400" b="1" smtClean="0"/>
          </a:p>
        </p:txBody>
      </p:sp>
    </p:spTree>
    <p:extLst>
      <p:ext uri="{BB962C8B-B14F-4D97-AF65-F5344CB8AC3E}">
        <p14:creationId xmlns:p14="http://schemas.microsoft.com/office/powerpoint/2010/main" val="2289985803"/>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7813"/>
            <a:ext cx="8229600" cy="777875"/>
          </a:xfrm>
        </p:spPr>
        <p:txBody>
          <a:bodyPr/>
          <a:lstStyle/>
          <a:p>
            <a:pPr eaLnBrk="1" hangingPunct="1">
              <a:defRPr/>
            </a:pPr>
            <a:r>
              <a:rPr lang="es-ES" altLang="es-AR" sz="2400" b="0" smtClean="0">
                <a:solidFill>
                  <a:schemeClr val="hlink"/>
                </a:solidFill>
              </a:rPr>
              <a:t>APRENDIENDO A SER RESPONSABLE</a:t>
            </a:r>
          </a:p>
        </p:txBody>
      </p:sp>
      <p:sp>
        <p:nvSpPr>
          <p:cNvPr id="12291" name="Rectangle 3"/>
          <p:cNvSpPr>
            <a:spLocks noGrp="1" noChangeArrowheads="1"/>
          </p:cNvSpPr>
          <p:nvPr>
            <p:ph type="body" sz="half" idx="1"/>
          </p:nvPr>
        </p:nvSpPr>
        <p:spPr>
          <a:xfrm>
            <a:off x="468313" y="1052513"/>
            <a:ext cx="4027487" cy="5040312"/>
          </a:xfrm>
        </p:spPr>
        <p:txBody>
          <a:bodyPr/>
          <a:lstStyle/>
          <a:p>
            <a:pPr algn="ctr" eaLnBrk="1" hangingPunct="1">
              <a:lnSpc>
                <a:spcPct val="90000"/>
              </a:lnSpc>
              <a:buFont typeface="Wingdings" pitchFamily="2" charset="2"/>
              <a:buNone/>
              <a:defRPr/>
            </a:pPr>
            <a:r>
              <a:rPr lang="es-ES" altLang="es-AR" sz="2400" b="1" smtClean="0">
                <a:solidFill>
                  <a:schemeClr val="hlink"/>
                </a:solidFill>
              </a:rPr>
              <a:t>2 años</a:t>
            </a:r>
          </a:p>
          <a:p>
            <a:pPr eaLnBrk="1" hangingPunct="1">
              <a:lnSpc>
                <a:spcPct val="90000"/>
              </a:lnSpc>
              <a:buFont typeface="Wingdings" pitchFamily="2" charset="2"/>
              <a:buNone/>
              <a:defRPr/>
            </a:pPr>
            <a:r>
              <a:rPr lang="es-ES" altLang="es-AR" sz="2400" smtClean="0">
                <a:solidFill>
                  <a:schemeClr val="hlink"/>
                </a:solidFill>
              </a:rPr>
              <a:t>*Recoger sus cosas</a:t>
            </a:r>
          </a:p>
          <a:p>
            <a:pPr eaLnBrk="1" hangingPunct="1">
              <a:lnSpc>
                <a:spcPct val="90000"/>
              </a:lnSpc>
              <a:buFont typeface="Wingdings" pitchFamily="2" charset="2"/>
              <a:buNone/>
              <a:defRPr/>
            </a:pPr>
            <a:r>
              <a:rPr lang="es-ES" altLang="es-AR" sz="2400" smtClean="0">
                <a:solidFill>
                  <a:schemeClr val="hlink"/>
                </a:solidFill>
              </a:rPr>
              <a:t>*Alimentar mascotas</a:t>
            </a:r>
          </a:p>
          <a:p>
            <a:pPr eaLnBrk="1" hangingPunct="1">
              <a:lnSpc>
                <a:spcPct val="90000"/>
              </a:lnSpc>
              <a:buFont typeface="Wingdings" pitchFamily="2" charset="2"/>
              <a:buNone/>
              <a:defRPr/>
            </a:pPr>
            <a:r>
              <a:rPr lang="es-ES" altLang="es-AR" sz="2400" smtClean="0">
                <a:solidFill>
                  <a:schemeClr val="hlink"/>
                </a:solidFill>
              </a:rPr>
              <a:t>*Recoger los juguetes</a:t>
            </a:r>
          </a:p>
          <a:p>
            <a:pPr eaLnBrk="1" hangingPunct="1">
              <a:lnSpc>
                <a:spcPct val="90000"/>
              </a:lnSpc>
              <a:buFont typeface="Wingdings" pitchFamily="2" charset="2"/>
              <a:buNone/>
              <a:defRPr/>
            </a:pPr>
            <a:r>
              <a:rPr lang="es-ES" altLang="es-AR" sz="2400" smtClean="0">
                <a:solidFill>
                  <a:schemeClr val="hlink"/>
                </a:solidFill>
              </a:rPr>
              <a:t>*Cepillarse los dientes</a:t>
            </a:r>
          </a:p>
          <a:p>
            <a:pPr algn="ctr" eaLnBrk="1" hangingPunct="1">
              <a:lnSpc>
                <a:spcPct val="90000"/>
              </a:lnSpc>
              <a:buFont typeface="Wingdings" pitchFamily="2" charset="2"/>
              <a:buNone/>
              <a:defRPr/>
            </a:pPr>
            <a:r>
              <a:rPr lang="es-ES" altLang="es-AR" sz="2400" b="1" smtClean="0">
                <a:solidFill>
                  <a:schemeClr val="hlink"/>
                </a:solidFill>
              </a:rPr>
              <a:t>3 años</a:t>
            </a:r>
          </a:p>
          <a:p>
            <a:pPr eaLnBrk="1" hangingPunct="1">
              <a:lnSpc>
                <a:spcPct val="90000"/>
              </a:lnSpc>
              <a:buFont typeface="Wingdings" pitchFamily="2" charset="2"/>
              <a:buNone/>
              <a:defRPr/>
            </a:pPr>
            <a:r>
              <a:rPr lang="es-ES" altLang="es-AR" sz="2400" smtClean="0">
                <a:solidFill>
                  <a:schemeClr val="hlink"/>
                </a:solidFill>
              </a:rPr>
              <a:t>*Ayudar en diferentes tareas</a:t>
            </a:r>
          </a:p>
          <a:p>
            <a:pPr eaLnBrk="1" hangingPunct="1">
              <a:lnSpc>
                <a:spcPct val="90000"/>
              </a:lnSpc>
              <a:buFont typeface="Wingdings" pitchFamily="2" charset="2"/>
              <a:buNone/>
              <a:defRPr/>
            </a:pPr>
            <a:r>
              <a:rPr lang="es-ES" altLang="es-AR" sz="2400" smtClean="0">
                <a:solidFill>
                  <a:schemeClr val="hlink"/>
                </a:solidFill>
              </a:rPr>
              <a:t>*Aprender a bañarse</a:t>
            </a:r>
          </a:p>
          <a:p>
            <a:pPr algn="ctr" eaLnBrk="1" hangingPunct="1">
              <a:lnSpc>
                <a:spcPct val="90000"/>
              </a:lnSpc>
              <a:buFont typeface="Wingdings" pitchFamily="2" charset="2"/>
              <a:buNone/>
              <a:defRPr/>
            </a:pPr>
            <a:r>
              <a:rPr lang="es-ES" altLang="es-AR" sz="2400" b="1" smtClean="0">
                <a:solidFill>
                  <a:schemeClr val="hlink"/>
                </a:solidFill>
              </a:rPr>
              <a:t>4 años</a:t>
            </a:r>
          </a:p>
          <a:p>
            <a:pPr eaLnBrk="1" hangingPunct="1">
              <a:lnSpc>
                <a:spcPct val="90000"/>
              </a:lnSpc>
              <a:buFont typeface="Wingdings" pitchFamily="2" charset="2"/>
              <a:buNone/>
              <a:defRPr/>
            </a:pPr>
            <a:r>
              <a:rPr lang="es-ES" altLang="es-AR" sz="2400" b="1" smtClean="0">
                <a:solidFill>
                  <a:schemeClr val="hlink"/>
                </a:solidFill>
              </a:rPr>
              <a:t>*A</a:t>
            </a:r>
            <a:r>
              <a:rPr lang="es-ES" altLang="es-AR" sz="2400" smtClean="0">
                <a:solidFill>
                  <a:schemeClr val="hlink"/>
                </a:solidFill>
              </a:rPr>
              <a:t>prender arreglar su habitación</a:t>
            </a:r>
          </a:p>
          <a:p>
            <a:pPr eaLnBrk="1" hangingPunct="1">
              <a:lnSpc>
                <a:spcPct val="90000"/>
              </a:lnSpc>
              <a:buFont typeface="Wingdings" pitchFamily="2" charset="2"/>
              <a:buNone/>
              <a:defRPr/>
            </a:pPr>
            <a:r>
              <a:rPr lang="es-ES" altLang="es-AR" sz="2400" smtClean="0">
                <a:solidFill>
                  <a:schemeClr val="hlink"/>
                </a:solidFill>
              </a:rPr>
              <a:t>*Limpiar muebles por encima</a:t>
            </a:r>
          </a:p>
          <a:p>
            <a:pPr algn="ctr" eaLnBrk="1" hangingPunct="1">
              <a:lnSpc>
                <a:spcPct val="90000"/>
              </a:lnSpc>
              <a:buFont typeface="Wingdings" pitchFamily="2" charset="2"/>
              <a:buNone/>
              <a:defRPr/>
            </a:pPr>
            <a:endParaRPr lang="es-ES" altLang="es-AR" sz="2400" smtClean="0">
              <a:solidFill>
                <a:schemeClr val="hlink"/>
              </a:solidFill>
            </a:endParaRPr>
          </a:p>
          <a:p>
            <a:pPr algn="ctr" eaLnBrk="1" hangingPunct="1">
              <a:lnSpc>
                <a:spcPct val="90000"/>
              </a:lnSpc>
              <a:buFont typeface="Wingdings" pitchFamily="2" charset="2"/>
              <a:buNone/>
              <a:defRPr/>
            </a:pPr>
            <a:endParaRPr lang="es-ES" altLang="es-AR" sz="2400" smtClean="0"/>
          </a:p>
          <a:p>
            <a:pPr algn="ctr" eaLnBrk="1" hangingPunct="1">
              <a:lnSpc>
                <a:spcPct val="90000"/>
              </a:lnSpc>
              <a:buFont typeface="Wingdings" pitchFamily="2" charset="2"/>
              <a:buNone/>
              <a:defRPr/>
            </a:pPr>
            <a:endParaRPr lang="es-ES" altLang="es-AR" sz="2400" smtClean="0"/>
          </a:p>
          <a:p>
            <a:pPr algn="ctr" eaLnBrk="1" hangingPunct="1">
              <a:lnSpc>
                <a:spcPct val="90000"/>
              </a:lnSpc>
              <a:buFont typeface="Wingdings" pitchFamily="2" charset="2"/>
              <a:buNone/>
              <a:defRPr/>
            </a:pPr>
            <a:endParaRPr lang="es-ES" altLang="es-AR" sz="2400" smtClean="0"/>
          </a:p>
          <a:p>
            <a:pPr eaLnBrk="1" hangingPunct="1">
              <a:lnSpc>
                <a:spcPct val="90000"/>
              </a:lnSpc>
              <a:buFont typeface="Wingdings" pitchFamily="2" charset="2"/>
              <a:buNone/>
              <a:defRPr/>
            </a:pPr>
            <a:endParaRPr lang="es-ES" altLang="es-AR" sz="2400" smtClean="0"/>
          </a:p>
        </p:txBody>
      </p:sp>
      <p:sp>
        <p:nvSpPr>
          <p:cNvPr id="12292" name="Rectangle 4"/>
          <p:cNvSpPr>
            <a:spLocks noGrp="1" noChangeArrowheads="1"/>
          </p:cNvSpPr>
          <p:nvPr>
            <p:ph type="body" sz="half" idx="2"/>
          </p:nvPr>
        </p:nvSpPr>
        <p:spPr>
          <a:xfrm>
            <a:off x="4648200" y="908050"/>
            <a:ext cx="4244975" cy="5218113"/>
          </a:xfrm>
        </p:spPr>
        <p:txBody>
          <a:bodyPr/>
          <a:lstStyle/>
          <a:p>
            <a:pPr algn="ctr" eaLnBrk="1" hangingPunct="1">
              <a:lnSpc>
                <a:spcPct val="90000"/>
              </a:lnSpc>
              <a:buFont typeface="Wingdings" pitchFamily="2" charset="2"/>
              <a:buNone/>
              <a:defRPr/>
            </a:pPr>
            <a:r>
              <a:rPr lang="es-ES" altLang="es-AR" sz="2400" b="1" smtClean="0">
                <a:solidFill>
                  <a:schemeClr val="hlink"/>
                </a:solidFill>
              </a:rPr>
              <a:t>5 años</a:t>
            </a:r>
          </a:p>
          <a:p>
            <a:pPr eaLnBrk="1" hangingPunct="1">
              <a:lnSpc>
                <a:spcPct val="90000"/>
              </a:lnSpc>
              <a:buFont typeface="Wingdings" pitchFamily="2" charset="2"/>
              <a:buNone/>
              <a:defRPr/>
            </a:pPr>
            <a:r>
              <a:rPr lang="es-ES" altLang="es-AR" sz="2400" smtClean="0">
                <a:solidFill>
                  <a:schemeClr val="hlink"/>
                </a:solidFill>
              </a:rPr>
              <a:t>*lavar los platos</a:t>
            </a:r>
          </a:p>
          <a:p>
            <a:pPr eaLnBrk="1" hangingPunct="1">
              <a:lnSpc>
                <a:spcPct val="90000"/>
              </a:lnSpc>
              <a:buFont typeface="Wingdings" pitchFamily="2" charset="2"/>
              <a:buNone/>
              <a:defRPr/>
            </a:pPr>
            <a:r>
              <a:rPr lang="es-ES" altLang="es-AR" sz="2400" smtClean="0">
                <a:solidFill>
                  <a:schemeClr val="hlink"/>
                </a:solidFill>
              </a:rPr>
              <a:t>*limpiar la bañera</a:t>
            </a:r>
          </a:p>
          <a:p>
            <a:pPr eaLnBrk="1" hangingPunct="1">
              <a:lnSpc>
                <a:spcPct val="90000"/>
              </a:lnSpc>
              <a:buFont typeface="Wingdings" pitchFamily="2" charset="2"/>
              <a:buNone/>
              <a:defRPr/>
            </a:pPr>
            <a:r>
              <a:rPr lang="es-ES" altLang="es-AR" sz="2400" smtClean="0">
                <a:solidFill>
                  <a:schemeClr val="hlink"/>
                </a:solidFill>
              </a:rPr>
              <a:t>*sacar la basura</a:t>
            </a:r>
          </a:p>
          <a:p>
            <a:pPr eaLnBrk="1" hangingPunct="1">
              <a:lnSpc>
                <a:spcPct val="90000"/>
              </a:lnSpc>
              <a:buFont typeface="Wingdings" pitchFamily="2" charset="2"/>
              <a:buNone/>
              <a:defRPr/>
            </a:pPr>
            <a:r>
              <a:rPr lang="es-ES" altLang="es-AR" sz="2400" smtClean="0">
                <a:solidFill>
                  <a:schemeClr val="hlink"/>
                </a:solidFill>
              </a:rPr>
              <a:t>*barrer diferentes áreas de la casa</a:t>
            </a:r>
          </a:p>
          <a:p>
            <a:pPr eaLnBrk="1" hangingPunct="1">
              <a:lnSpc>
                <a:spcPct val="90000"/>
              </a:lnSpc>
              <a:buFont typeface="Wingdings" pitchFamily="2" charset="2"/>
              <a:buNone/>
              <a:defRPr/>
            </a:pPr>
            <a:r>
              <a:rPr lang="es-ES" altLang="es-AR" sz="2400" smtClean="0">
                <a:solidFill>
                  <a:schemeClr val="hlink"/>
                </a:solidFill>
              </a:rPr>
              <a:t>*limpiar el cuarto de baño</a:t>
            </a:r>
          </a:p>
          <a:p>
            <a:pPr eaLnBrk="1" hangingPunct="1">
              <a:lnSpc>
                <a:spcPct val="90000"/>
              </a:lnSpc>
              <a:buFont typeface="Wingdings" pitchFamily="2" charset="2"/>
              <a:buNone/>
              <a:defRPr/>
            </a:pPr>
            <a:r>
              <a:rPr lang="es-ES" altLang="es-AR" sz="2400" smtClean="0">
                <a:solidFill>
                  <a:schemeClr val="hlink"/>
                </a:solidFill>
              </a:rPr>
              <a:t>*poner la mesa</a:t>
            </a:r>
          </a:p>
          <a:p>
            <a:pPr eaLnBrk="1" hangingPunct="1">
              <a:lnSpc>
                <a:spcPct val="90000"/>
              </a:lnSpc>
              <a:buFont typeface="Wingdings" pitchFamily="2" charset="2"/>
              <a:buNone/>
              <a:defRPr/>
            </a:pPr>
            <a:r>
              <a:rPr lang="es-ES" altLang="es-AR" sz="2400" smtClean="0">
                <a:solidFill>
                  <a:schemeClr val="hlink"/>
                </a:solidFill>
              </a:rPr>
              <a:t>*quitar la mesa</a:t>
            </a:r>
          </a:p>
          <a:p>
            <a:pPr eaLnBrk="1" hangingPunct="1">
              <a:lnSpc>
                <a:spcPct val="90000"/>
              </a:lnSpc>
              <a:buFont typeface="Wingdings" pitchFamily="2" charset="2"/>
              <a:buNone/>
              <a:defRPr/>
            </a:pPr>
            <a:r>
              <a:rPr lang="es-ES" altLang="es-AR" sz="2400" smtClean="0">
                <a:solidFill>
                  <a:schemeClr val="hlink"/>
                </a:solidFill>
              </a:rPr>
              <a:t>*trabajar en la huerta</a:t>
            </a:r>
          </a:p>
          <a:p>
            <a:pPr eaLnBrk="1" hangingPunct="1">
              <a:lnSpc>
                <a:spcPct val="90000"/>
              </a:lnSpc>
              <a:buFont typeface="Wingdings" pitchFamily="2" charset="2"/>
              <a:buNone/>
              <a:defRPr/>
            </a:pPr>
            <a:r>
              <a:rPr lang="es-ES" altLang="es-AR" sz="2400" smtClean="0">
                <a:solidFill>
                  <a:schemeClr val="hlink"/>
                </a:solidFill>
              </a:rPr>
              <a:t>*regar plantas</a:t>
            </a:r>
          </a:p>
          <a:p>
            <a:pPr eaLnBrk="1" hangingPunct="1">
              <a:lnSpc>
                <a:spcPct val="90000"/>
              </a:lnSpc>
              <a:buFont typeface="Wingdings" pitchFamily="2" charset="2"/>
              <a:buNone/>
              <a:defRPr/>
            </a:pPr>
            <a:r>
              <a:rPr lang="es-ES" altLang="es-AR" sz="2400" smtClean="0">
                <a:solidFill>
                  <a:schemeClr val="hlink"/>
                </a:solidFill>
              </a:rPr>
              <a:t>*limpiar rincón de mascotas</a:t>
            </a:r>
          </a:p>
        </p:txBody>
      </p:sp>
    </p:spTree>
    <p:extLst>
      <p:ext uri="{BB962C8B-B14F-4D97-AF65-F5344CB8AC3E}">
        <p14:creationId xmlns:p14="http://schemas.microsoft.com/office/powerpoint/2010/main" val="264704519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7813"/>
            <a:ext cx="8229600" cy="561975"/>
          </a:xfrm>
        </p:spPr>
        <p:txBody>
          <a:bodyPr/>
          <a:lstStyle/>
          <a:p>
            <a:pPr eaLnBrk="1" hangingPunct="1">
              <a:defRPr/>
            </a:pPr>
            <a:r>
              <a:rPr lang="es-ES" altLang="es-AR" sz="2000" b="0" smtClean="0">
                <a:solidFill>
                  <a:schemeClr val="hlink"/>
                </a:solidFill>
              </a:rPr>
              <a:t>APRENDIENDO A SER RESPONSABLE</a:t>
            </a:r>
          </a:p>
        </p:txBody>
      </p:sp>
      <p:sp>
        <p:nvSpPr>
          <p:cNvPr id="13315" name="Rectangle 3"/>
          <p:cNvSpPr>
            <a:spLocks noGrp="1" noChangeArrowheads="1"/>
          </p:cNvSpPr>
          <p:nvPr>
            <p:ph type="body" sz="half" idx="1"/>
          </p:nvPr>
        </p:nvSpPr>
        <p:spPr>
          <a:xfrm>
            <a:off x="457200" y="1052513"/>
            <a:ext cx="4038600" cy="5073650"/>
          </a:xfrm>
        </p:spPr>
        <p:txBody>
          <a:bodyPr/>
          <a:lstStyle/>
          <a:p>
            <a:pPr algn="ctr" eaLnBrk="1" hangingPunct="1">
              <a:buFont typeface="Wingdings" pitchFamily="2" charset="2"/>
              <a:buNone/>
              <a:defRPr/>
            </a:pPr>
            <a:r>
              <a:rPr lang="es-ES" altLang="es-AR" sz="2000" b="1" dirty="0" smtClean="0">
                <a:solidFill>
                  <a:schemeClr val="hlink"/>
                </a:solidFill>
              </a:rPr>
              <a:t>6 años</a:t>
            </a:r>
          </a:p>
          <a:p>
            <a:pPr eaLnBrk="1" hangingPunct="1">
              <a:buFont typeface="Wingdings" pitchFamily="2" charset="2"/>
              <a:buNone/>
              <a:defRPr/>
            </a:pPr>
            <a:r>
              <a:rPr lang="es-ES" altLang="es-AR" sz="2000" b="1" dirty="0" smtClean="0">
                <a:solidFill>
                  <a:schemeClr val="hlink"/>
                </a:solidFill>
              </a:rPr>
              <a:t>*</a:t>
            </a:r>
            <a:r>
              <a:rPr lang="es-ES" altLang="es-AR" sz="2000" dirty="0" smtClean="0">
                <a:solidFill>
                  <a:schemeClr val="hlink"/>
                </a:solidFill>
              </a:rPr>
              <a:t>limpiar la habitación a fondo</a:t>
            </a:r>
          </a:p>
          <a:p>
            <a:pPr eaLnBrk="1" hangingPunct="1">
              <a:buFont typeface="Wingdings" pitchFamily="2" charset="2"/>
              <a:buNone/>
              <a:defRPr/>
            </a:pPr>
            <a:r>
              <a:rPr lang="es-ES" altLang="es-AR" sz="2000" dirty="0" smtClean="0">
                <a:solidFill>
                  <a:schemeClr val="hlink"/>
                </a:solidFill>
              </a:rPr>
              <a:t>*pasar la aspiradora</a:t>
            </a:r>
          </a:p>
          <a:p>
            <a:pPr eaLnBrk="1" hangingPunct="1">
              <a:buFont typeface="Wingdings" pitchFamily="2" charset="2"/>
              <a:buNone/>
              <a:defRPr/>
            </a:pPr>
            <a:r>
              <a:rPr lang="es-ES" altLang="es-AR" sz="2000" dirty="0" smtClean="0">
                <a:solidFill>
                  <a:schemeClr val="hlink"/>
                </a:solidFill>
              </a:rPr>
              <a:t>*hacer su cama</a:t>
            </a:r>
          </a:p>
          <a:p>
            <a:pPr eaLnBrk="1" hangingPunct="1">
              <a:buFont typeface="Wingdings" pitchFamily="2" charset="2"/>
              <a:buNone/>
              <a:defRPr/>
            </a:pPr>
            <a:r>
              <a:rPr lang="es-ES" altLang="es-AR" sz="2000" dirty="0" smtClean="0">
                <a:solidFill>
                  <a:schemeClr val="hlink"/>
                </a:solidFill>
              </a:rPr>
              <a:t>*limpiar muebles a fondo</a:t>
            </a:r>
          </a:p>
          <a:p>
            <a:pPr eaLnBrk="1" hangingPunct="1">
              <a:buFont typeface="Wingdings" pitchFamily="2" charset="2"/>
              <a:buNone/>
              <a:defRPr/>
            </a:pPr>
            <a:r>
              <a:rPr lang="es-ES" altLang="es-AR" sz="2000" dirty="0" smtClean="0">
                <a:solidFill>
                  <a:schemeClr val="hlink"/>
                </a:solidFill>
              </a:rPr>
              <a:t>*bañarse solo</a:t>
            </a:r>
          </a:p>
          <a:p>
            <a:pPr eaLnBrk="1" hangingPunct="1">
              <a:buFont typeface="Wingdings" pitchFamily="2" charset="2"/>
              <a:buNone/>
              <a:defRPr/>
            </a:pPr>
            <a:r>
              <a:rPr lang="es-ES" altLang="es-AR" sz="2000" dirty="0" smtClean="0">
                <a:solidFill>
                  <a:schemeClr val="hlink"/>
                </a:solidFill>
              </a:rPr>
              <a:t>*prepararse la ropa para </a:t>
            </a:r>
          </a:p>
          <a:p>
            <a:pPr eaLnBrk="1" hangingPunct="1">
              <a:buFont typeface="Wingdings" pitchFamily="2" charset="2"/>
              <a:buNone/>
              <a:defRPr/>
            </a:pPr>
            <a:endParaRPr lang="es-ES" altLang="es-AR" sz="2000" dirty="0">
              <a:solidFill>
                <a:schemeClr val="hlink"/>
              </a:solidFill>
            </a:endParaRPr>
          </a:p>
          <a:p>
            <a:pPr eaLnBrk="1" hangingPunct="1">
              <a:buFont typeface="Wingdings" pitchFamily="2" charset="2"/>
              <a:buNone/>
              <a:defRPr/>
            </a:pPr>
            <a:r>
              <a:rPr lang="es-ES" altLang="es-AR" sz="2000" dirty="0" smtClean="0">
                <a:solidFill>
                  <a:srgbClr val="FF0000"/>
                </a:solidFill>
              </a:rPr>
              <a:t>VER EN WORD RESPONSABILIDAD GRADUAL y Responsabilidad </a:t>
            </a:r>
            <a:r>
              <a:rPr lang="es-ES" altLang="es-AR" sz="2000" dirty="0" err="1" smtClean="0">
                <a:solidFill>
                  <a:srgbClr val="FF0000"/>
                </a:solidFill>
              </a:rPr>
              <a:t>Mod</a:t>
            </a:r>
            <a:r>
              <a:rPr lang="es-ES" altLang="es-AR" sz="2000" dirty="0" smtClean="0">
                <a:solidFill>
                  <a:srgbClr val="FF0000"/>
                </a:solidFill>
              </a:rPr>
              <a:t>. </a:t>
            </a:r>
            <a:r>
              <a:rPr lang="es-ES" altLang="es-AR" sz="2000">
                <a:solidFill>
                  <a:srgbClr val="FF0000"/>
                </a:solidFill>
              </a:rPr>
              <a:t>4</a:t>
            </a:r>
            <a:endParaRPr lang="es-ES" altLang="es-AR" sz="2000" dirty="0" smtClean="0">
              <a:solidFill>
                <a:srgbClr val="FF0000"/>
              </a:solidFill>
            </a:endParaRPr>
          </a:p>
          <a:p>
            <a:pPr eaLnBrk="1" hangingPunct="1">
              <a:buFont typeface="Wingdings" pitchFamily="2" charset="2"/>
              <a:buNone/>
              <a:defRPr/>
            </a:pPr>
            <a:endParaRPr lang="es-ES" altLang="es-AR" sz="2000" b="1" dirty="0" smtClean="0">
              <a:solidFill>
                <a:schemeClr val="hlink"/>
              </a:solidFill>
            </a:endParaRPr>
          </a:p>
        </p:txBody>
      </p:sp>
      <p:sp>
        <p:nvSpPr>
          <p:cNvPr id="13316" name="Rectangle 4"/>
          <p:cNvSpPr>
            <a:spLocks noGrp="1" noChangeArrowheads="1"/>
          </p:cNvSpPr>
          <p:nvPr>
            <p:ph type="body" sz="half" idx="2"/>
          </p:nvPr>
        </p:nvSpPr>
        <p:spPr>
          <a:xfrm>
            <a:off x="4648200" y="1052513"/>
            <a:ext cx="4316413" cy="5073650"/>
          </a:xfrm>
        </p:spPr>
        <p:txBody>
          <a:bodyPr/>
          <a:lstStyle/>
          <a:p>
            <a:pPr algn="ctr" eaLnBrk="1" hangingPunct="1">
              <a:buFont typeface="Wingdings" pitchFamily="2" charset="2"/>
              <a:buNone/>
              <a:defRPr/>
            </a:pPr>
            <a:r>
              <a:rPr lang="es-ES" altLang="es-AR" b="1" smtClean="0">
                <a:solidFill>
                  <a:schemeClr val="hlink"/>
                </a:solidFill>
              </a:rPr>
              <a:t>7-8 años</a:t>
            </a:r>
          </a:p>
          <a:p>
            <a:pPr eaLnBrk="1" hangingPunct="1">
              <a:buFont typeface="Wingdings" pitchFamily="2" charset="2"/>
              <a:buNone/>
              <a:defRPr/>
            </a:pPr>
            <a:r>
              <a:rPr lang="es-ES" altLang="es-AR" smtClean="0">
                <a:solidFill>
                  <a:schemeClr val="hlink"/>
                </a:solidFill>
              </a:rPr>
              <a:t>*cortar el césped</a:t>
            </a:r>
          </a:p>
          <a:p>
            <a:pPr eaLnBrk="1" hangingPunct="1">
              <a:buFont typeface="Wingdings" pitchFamily="2" charset="2"/>
              <a:buNone/>
              <a:defRPr/>
            </a:pPr>
            <a:r>
              <a:rPr lang="es-ES" altLang="es-AR" smtClean="0">
                <a:solidFill>
                  <a:schemeClr val="hlink"/>
                </a:solidFill>
              </a:rPr>
              <a:t>*ayudar a lavar el coche o bicicleta</a:t>
            </a:r>
          </a:p>
          <a:p>
            <a:pPr eaLnBrk="1" hangingPunct="1">
              <a:buFont typeface="Wingdings" pitchFamily="2" charset="2"/>
              <a:buNone/>
              <a:defRPr/>
            </a:pPr>
            <a:r>
              <a:rPr lang="es-ES" altLang="es-AR" smtClean="0">
                <a:solidFill>
                  <a:schemeClr val="hlink"/>
                </a:solidFill>
              </a:rPr>
              <a:t>*ayudar a lavar los pisos</a:t>
            </a:r>
          </a:p>
          <a:p>
            <a:pPr algn="ctr" eaLnBrk="1" hangingPunct="1">
              <a:buFont typeface="Wingdings" pitchFamily="2" charset="2"/>
              <a:buNone/>
              <a:defRPr/>
            </a:pPr>
            <a:r>
              <a:rPr lang="es-ES" altLang="es-AR" b="1" smtClean="0">
                <a:solidFill>
                  <a:schemeClr val="hlink"/>
                </a:solidFill>
              </a:rPr>
              <a:t>9-10 años</a:t>
            </a:r>
          </a:p>
          <a:p>
            <a:pPr eaLnBrk="1" hangingPunct="1">
              <a:buFont typeface="Wingdings" pitchFamily="2" charset="2"/>
              <a:buNone/>
              <a:defRPr/>
            </a:pPr>
            <a:r>
              <a:rPr lang="es-ES" altLang="es-AR" b="1" smtClean="0">
                <a:solidFill>
                  <a:schemeClr val="hlink"/>
                </a:solidFill>
              </a:rPr>
              <a:t>*</a:t>
            </a:r>
            <a:r>
              <a:rPr lang="es-ES" altLang="es-AR" smtClean="0">
                <a:solidFill>
                  <a:schemeClr val="hlink"/>
                </a:solidFill>
              </a:rPr>
              <a:t>cuidar hermanos menores</a:t>
            </a:r>
          </a:p>
          <a:p>
            <a:pPr eaLnBrk="1" hangingPunct="1">
              <a:buFont typeface="Wingdings" pitchFamily="2" charset="2"/>
              <a:buNone/>
              <a:defRPr/>
            </a:pPr>
            <a:r>
              <a:rPr lang="es-ES" altLang="es-AR" smtClean="0">
                <a:solidFill>
                  <a:schemeClr val="hlink"/>
                </a:solidFill>
              </a:rPr>
              <a:t>*limpiar cristales de fácil acceso</a:t>
            </a:r>
          </a:p>
        </p:txBody>
      </p:sp>
    </p:spTree>
    <p:extLst>
      <p:ext uri="{BB962C8B-B14F-4D97-AF65-F5344CB8AC3E}">
        <p14:creationId xmlns:p14="http://schemas.microsoft.com/office/powerpoint/2010/main" val="330016852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457200" y="404813"/>
            <a:ext cx="8229600" cy="5721350"/>
          </a:xfrm>
        </p:spPr>
        <p:txBody>
          <a:bodyPr/>
          <a:lstStyle/>
          <a:p>
            <a:pPr algn="ctr" eaLnBrk="1" hangingPunct="1">
              <a:buFont typeface="Wingdings" pitchFamily="2" charset="2"/>
              <a:buNone/>
              <a:defRPr/>
            </a:pPr>
            <a:r>
              <a:rPr lang="es-AR" altLang="es-ES" sz="2400" b="1" dirty="0" smtClean="0"/>
              <a:t>En todas las acciones de salud que debamos realizar con adolescentes y jóvenes apuntaremos a:</a:t>
            </a:r>
            <a:endParaRPr lang="es-MX" altLang="es-ES" sz="2400" b="1" dirty="0" smtClean="0"/>
          </a:p>
          <a:p>
            <a:pPr eaLnBrk="1" hangingPunct="1">
              <a:buFont typeface="Wingdings" pitchFamily="2" charset="2"/>
              <a:buNone/>
              <a:defRPr/>
            </a:pPr>
            <a:endParaRPr lang="es-MX" altLang="es-ES" sz="2000" b="1" dirty="0" smtClean="0"/>
          </a:p>
          <a:p>
            <a:pPr algn="ctr" eaLnBrk="1" hangingPunct="1">
              <a:buFont typeface="Wingdings" pitchFamily="2" charset="2"/>
              <a:buNone/>
              <a:defRPr/>
            </a:pPr>
            <a:r>
              <a:rPr lang="es-MX" altLang="es-ES" sz="2000" b="1" dirty="0" smtClean="0"/>
              <a:t>DESARROLLAR Y FORTALECER:</a:t>
            </a:r>
            <a:r>
              <a:rPr lang="es-MX" altLang="es-ES" sz="2000" dirty="0" smtClean="0"/>
              <a:t> </a:t>
            </a:r>
            <a:endParaRPr lang="es-MX" altLang="es-ES" sz="2000" b="1" dirty="0" smtClean="0"/>
          </a:p>
          <a:p>
            <a:pPr eaLnBrk="1" hangingPunct="1">
              <a:defRPr/>
            </a:pPr>
            <a:endParaRPr lang="es-MX" altLang="es-ES" sz="2000" dirty="0" smtClean="0"/>
          </a:p>
          <a:p>
            <a:pPr eaLnBrk="1" hangingPunct="1">
              <a:defRPr/>
            </a:pPr>
            <a:r>
              <a:rPr lang="es-MX" altLang="es-ES" sz="2000" dirty="0" smtClean="0"/>
              <a:t>la autoestima</a:t>
            </a:r>
          </a:p>
          <a:p>
            <a:pPr eaLnBrk="1" hangingPunct="1">
              <a:defRPr/>
            </a:pPr>
            <a:r>
              <a:rPr lang="es-MX" altLang="es-ES" sz="2000" dirty="0" smtClean="0"/>
              <a:t>el pensamiento y juicio crítico</a:t>
            </a:r>
          </a:p>
          <a:p>
            <a:pPr eaLnBrk="1" hangingPunct="1">
              <a:defRPr/>
            </a:pPr>
            <a:r>
              <a:rPr lang="es-MX" altLang="es-ES" sz="2000" dirty="0" smtClean="0"/>
              <a:t>las habilidades sociales                                                              </a:t>
            </a:r>
          </a:p>
          <a:p>
            <a:pPr eaLnBrk="1" hangingPunct="1">
              <a:defRPr/>
            </a:pPr>
            <a:r>
              <a:rPr lang="es-MX" altLang="es-ES" sz="2000" dirty="0" smtClean="0"/>
              <a:t>la toma de decisiones</a:t>
            </a:r>
          </a:p>
          <a:p>
            <a:pPr eaLnBrk="1" hangingPunct="1">
              <a:defRPr/>
            </a:pPr>
            <a:r>
              <a:rPr lang="es-MX" altLang="es-ES" sz="2000" dirty="0" smtClean="0"/>
              <a:t>la resolución de problemas</a:t>
            </a:r>
          </a:p>
          <a:p>
            <a:pPr eaLnBrk="1" hangingPunct="1">
              <a:defRPr/>
            </a:pPr>
            <a:r>
              <a:rPr lang="es-MX" altLang="es-ES" sz="2000" dirty="0" smtClean="0"/>
              <a:t>la responsabilidad por el cuidado de su salud y sus comportamientos</a:t>
            </a:r>
            <a:r>
              <a:rPr lang="es-ES" altLang="es-ES" sz="2000" dirty="0" smtClean="0"/>
              <a:t> </a:t>
            </a:r>
          </a:p>
          <a:p>
            <a:pPr eaLnBrk="1" hangingPunct="1">
              <a:defRPr/>
            </a:pPr>
            <a:r>
              <a:rPr lang="es-ES" altLang="es-ES" sz="2000" dirty="0" smtClean="0"/>
              <a:t>la permanencia en el sistema educativo</a:t>
            </a:r>
          </a:p>
          <a:p>
            <a:pPr eaLnBrk="1" hangingPunct="1">
              <a:defRPr/>
            </a:pPr>
            <a:r>
              <a:rPr lang="es-ES" altLang="es-ES" sz="2000" dirty="0" smtClean="0"/>
              <a:t>la </a:t>
            </a:r>
            <a:r>
              <a:rPr lang="es-ES" altLang="es-ES" sz="2000" dirty="0" err="1" smtClean="0"/>
              <a:t>pertencia</a:t>
            </a:r>
            <a:r>
              <a:rPr lang="es-ES" altLang="es-ES" sz="2000" dirty="0" smtClean="0"/>
              <a:t> a redes sociales</a:t>
            </a:r>
          </a:p>
          <a:p>
            <a:pPr algn="just" eaLnBrk="1" hangingPunct="1">
              <a:buFont typeface="Wingdings" pitchFamily="2" charset="2"/>
              <a:buNone/>
              <a:defRPr/>
            </a:pPr>
            <a:r>
              <a:rPr lang="es-ES" altLang="es-ES" sz="2800" b="1" dirty="0" smtClean="0"/>
              <a:t> </a:t>
            </a:r>
          </a:p>
        </p:txBody>
      </p:sp>
    </p:spTree>
    <p:extLst>
      <p:ext uri="{BB962C8B-B14F-4D97-AF65-F5344CB8AC3E}">
        <p14:creationId xmlns:p14="http://schemas.microsoft.com/office/powerpoint/2010/main" val="3964768381"/>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457200" y="188913"/>
            <a:ext cx="8229600" cy="5937250"/>
          </a:xfrm>
        </p:spPr>
        <p:txBody>
          <a:bodyPr/>
          <a:lstStyle/>
          <a:p>
            <a:pPr eaLnBrk="1" hangingPunct="1">
              <a:defRPr/>
            </a:pPr>
            <a:endParaRPr lang="es-ES" altLang="es-ES" sz="2000" dirty="0" smtClean="0"/>
          </a:p>
          <a:p>
            <a:pPr eaLnBrk="1" hangingPunct="1">
              <a:defRPr/>
            </a:pPr>
            <a:endParaRPr lang="es-ES" altLang="es-ES" sz="2400" dirty="0" smtClean="0"/>
          </a:p>
          <a:p>
            <a:pPr eaLnBrk="1" hangingPunct="1">
              <a:defRPr/>
            </a:pPr>
            <a:endParaRPr lang="es-ES" altLang="es-ES" sz="2400" dirty="0" smtClean="0"/>
          </a:p>
          <a:p>
            <a:pPr algn="ctr" eaLnBrk="1" hangingPunct="1">
              <a:buFont typeface="Wingdings" pitchFamily="2" charset="2"/>
              <a:buNone/>
              <a:defRPr/>
            </a:pPr>
            <a:r>
              <a:rPr lang="es-ES" altLang="es-ES" sz="2400" dirty="0" smtClean="0"/>
              <a:t>    “</a:t>
            </a:r>
            <a:r>
              <a:rPr lang="es-ES" altLang="es-ES" sz="2400" b="1" dirty="0" smtClean="0"/>
              <a:t>Estas características son necesarias </a:t>
            </a:r>
            <a:r>
              <a:rPr lang="es-ES" altLang="es-ES" sz="2400" b="1" i="1" dirty="0" smtClean="0"/>
              <a:t>adquirirlas antes de los diez años.</a:t>
            </a:r>
            <a:r>
              <a:rPr lang="es-ES" altLang="es-ES" sz="2400" i="1" dirty="0" smtClean="0"/>
              <a:t> </a:t>
            </a:r>
          </a:p>
          <a:p>
            <a:pPr eaLnBrk="1" hangingPunct="1">
              <a:buFont typeface="Wingdings" pitchFamily="2" charset="2"/>
              <a:buNone/>
              <a:defRPr/>
            </a:pPr>
            <a:r>
              <a:rPr lang="es-ES" altLang="es-ES" sz="2400" i="1" dirty="0" smtClean="0"/>
              <a:t>     </a:t>
            </a:r>
          </a:p>
          <a:p>
            <a:pPr eaLnBrk="1" hangingPunct="1">
              <a:buFont typeface="Wingdings" pitchFamily="2" charset="2"/>
              <a:buNone/>
              <a:defRPr/>
            </a:pPr>
            <a:r>
              <a:rPr lang="es-ES" altLang="es-ES" sz="2400" i="1" dirty="0" smtClean="0"/>
              <a:t>     Para lograr contar con herramientas que les permitan un desarrollo humano con responsabilidad hacia él, su familia y su comunidad, permitiéndole elegir y construir con libertad un proyecto de vida saludable, donde puedan desarrollar  capacidades como la participación, el ejercicio de la ciudadanía y la toma de decisiones responsables en escenarios cambiantes y de riesgos</a:t>
            </a:r>
            <a:r>
              <a:rPr lang="es-ES" altLang="es-ES" i="1" dirty="0" smtClean="0"/>
              <a:t>.”</a:t>
            </a:r>
          </a:p>
          <a:p>
            <a:pPr eaLnBrk="1" hangingPunct="1">
              <a:defRPr/>
            </a:pPr>
            <a:endParaRPr lang="es-ES" altLang="es-ES" sz="2000" i="1" dirty="0" smtClean="0"/>
          </a:p>
        </p:txBody>
      </p:sp>
    </p:spTree>
    <p:extLst>
      <p:ext uri="{BB962C8B-B14F-4D97-AF65-F5344CB8AC3E}">
        <p14:creationId xmlns:p14="http://schemas.microsoft.com/office/powerpoint/2010/main" val="3254320550"/>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457200" y="333375"/>
            <a:ext cx="8229600" cy="5792788"/>
          </a:xfrm>
        </p:spPr>
        <p:txBody>
          <a:bodyPr/>
          <a:lstStyle/>
          <a:p>
            <a:pPr eaLnBrk="1" hangingPunct="1">
              <a:lnSpc>
                <a:spcPct val="90000"/>
              </a:lnSpc>
              <a:defRPr/>
            </a:pPr>
            <a:endParaRPr lang="es-ES" altLang="es-ES" sz="2000" smtClean="0"/>
          </a:p>
          <a:p>
            <a:pPr algn="ctr" eaLnBrk="1" hangingPunct="1">
              <a:lnSpc>
                <a:spcPct val="90000"/>
              </a:lnSpc>
              <a:defRPr/>
            </a:pPr>
            <a:r>
              <a:rPr lang="es-ES" altLang="es-ES" sz="2400" b="1" smtClean="0"/>
              <a:t>Plantearse las acciones de prevención en la etapa adolescente es llegar tarde, </a:t>
            </a:r>
          </a:p>
          <a:p>
            <a:pPr eaLnBrk="1" hangingPunct="1">
              <a:lnSpc>
                <a:spcPct val="90000"/>
              </a:lnSpc>
              <a:defRPr/>
            </a:pPr>
            <a:endParaRPr lang="es-ES" altLang="es-ES" sz="2400" b="1" smtClean="0"/>
          </a:p>
          <a:p>
            <a:pPr eaLnBrk="1" hangingPunct="1">
              <a:lnSpc>
                <a:spcPct val="90000"/>
              </a:lnSpc>
              <a:defRPr/>
            </a:pPr>
            <a:endParaRPr lang="es-ES" altLang="es-ES" sz="2000" smtClean="0"/>
          </a:p>
          <a:p>
            <a:pPr eaLnBrk="1" hangingPunct="1">
              <a:lnSpc>
                <a:spcPct val="90000"/>
              </a:lnSpc>
              <a:defRPr/>
            </a:pPr>
            <a:r>
              <a:rPr lang="es-ES" altLang="es-ES" sz="2000" smtClean="0"/>
              <a:t>Es la experiencia acumula en estas  tres últimas décadas, ya que los escenarios sociales se agravaron, </a:t>
            </a:r>
          </a:p>
          <a:p>
            <a:pPr eaLnBrk="1" hangingPunct="1">
              <a:lnSpc>
                <a:spcPct val="90000"/>
              </a:lnSpc>
              <a:buFont typeface="Wingdings" pitchFamily="2" charset="2"/>
              <a:buNone/>
              <a:defRPr/>
            </a:pPr>
            <a:r>
              <a:rPr lang="es-ES" altLang="es-ES" sz="2000" smtClean="0"/>
              <a:t>	*como la penetración del narcotráfico en todos los barrios,</a:t>
            </a:r>
          </a:p>
          <a:p>
            <a:pPr eaLnBrk="1" hangingPunct="1">
              <a:lnSpc>
                <a:spcPct val="90000"/>
              </a:lnSpc>
              <a:buFont typeface="Wingdings" pitchFamily="2" charset="2"/>
              <a:buNone/>
              <a:defRPr/>
            </a:pPr>
            <a:r>
              <a:rPr lang="es-ES" altLang="es-ES" sz="2000" smtClean="0"/>
              <a:t>	*la erotización de los medios de comunicación</a:t>
            </a:r>
          </a:p>
          <a:p>
            <a:pPr eaLnBrk="1" hangingPunct="1">
              <a:lnSpc>
                <a:spcPct val="90000"/>
              </a:lnSpc>
              <a:buFont typeface="Wingdings" pitchFamily="2" charset="2"/>
              <a:buNone/>
              <a:defRPr/>
            </a:pPr>
            <a:r>
              <a:rPr lang="es-ES" altLang="es-ES" sz="2000" smtClean="0"/>
              <a:t>	* el uso inadecuado de lo que ofrece internet,</a:t>
            </a:r>
          </a:p>
          <a:p>
            <a:pPr eaLnBrk="1" hangingPunct="1">
              <a:lnSpc>
                <a:spcPct val="90000"/>
              </a:lnSpc>
              <a:buFont typeface="Wingdings" pitchFamily="2" charset="2"/>
              <a:buNone/>
              <a:defRPr/>
            </a:pPr>
            <a:r>
              <a:rPr lang="es-ES" altLang="es-ES" sz="2000" smtClean="0"/>
              <a:t>	*el deterioro del sistema educativo, de salud, de justicia y seguridad </a:t>
            </a:r>
          </a:p>
          <a:p>
            <a:pPr eaLnBrk="1" hangingPunct="1">
              <a:lnSpc>
                <a:spcPct val="90000"/>
              </a:lnSpc>
              <a:buFont typeface="Wingdings" pitchFamily="2" charset="2"/>
              <a:buNone/>
              <a:defRPr/>
            </a:pPr>
            <a:r>
              <a:rPr lang="es-ES" altLang="es-ES" sz="2000" smtClean="0"/>
              <a:t>	*la fuerte presión para la represión a jóvenes con el concepto de “mano dura” y bajar la edad de imputabilidad</a:t>
            </a:r>
          </a:p>
          <a:p>
            <a:pPr eaLnBrk="1" hangingPunct="1">
              <a:lnSpc>
                <a:spcPct val="90000"/>
              </a:lnSpc>
              <a:buFont typeface="Wingdings" pitchFamily="2" charset="2"/>
              <a:buNone/>
              <a:defRPr/>
            </a:pPr>
            <a:r>
              <a:rPr lang="es-ES" altLang="es-ES" sz="2000" smtClean="0"/>
              <a:t>	* todo esto agravado por las grandes desigualdades e inequidades        que sufren grandes sectores de nuestra población.</a:t>
            </a:r>
          </a:p>
        </p:txBody>
      </p:sp>
    </p:spTree>
    <p:extLst>
      <p:ext uri="{BB962C8B-B14F-4D97-AF65-F5344CB8AC3E}">
        <p14:creationId xmlns:p14="http://schemas.microsoft.com/office/powerpoint/2010/main" val="2784672503"/>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457200" y="333375"/>
            <a:ext cx="8229600" cy="6191250"/>
          </a:xfrm>
        </p:spPr>
        <p:txBody>
          <a:bodyPr/>
          <a:lstStyle/>
          <a:p>
            <a:pPr eaLnBrk="1" hangingPunct="1">
              <a:defRPr/>
            </a:pPr>
            <a:endParaRPr lang="es-ES" altLang="es-ES" sz="2000" b="1" smtClean="0"/>
          </a:p>
          <a:p>
            <a:pPr eaLnBrk="1" hangingPunct="1">
              <a:defRPr/>
            </a:pPr>
            <a:r>
              <a:rPr lang="es-ES" altLang="es-ES" sz="2400" smtClean="0"/>
              <a:t>Jerarquizar la conducta anticipatoria y preventiva es poder remover y atenuar todas las situaciones de riesgo que acompañan al crecimiento y desarrollo de nuestros niños.</a:t>
            </a:r>
            <a:r>
              <a:rPr lang="es-ES" altLang="es-ES" sz="2400" i="1" smtClean="0"/>
              <a:t> </a:t>
            </a:r>
            <a:endParaRPr lang="es-ES" altLang="es-ES" sz="2400" smtClean="0"/>
          </a:p>
          <a:p>
            <a:pPr eaLnBrk="1" hangingPunct="1">
              <a:defRPr/>
            </a:pPr>
            <a:endParaRPr lang="es-ES" altLang="es-ES" sz="2400" smtClean="0"/>
          </a:p>
          <a:p>
            <a:pPr eaLnBrk="1" hangingPunct="1">
              <a:defRPr/>
            </a:pPr>
            <a:r>
              <a:rPr lang="es-ES" altLang="es-ES" sz="2400" smtClean="0"/>
              <a:t>PARA ELLO debemos analizar junto al motivo de consulta las </a:t>
            </a:r>
            <a:r>
              <a:rPr lang="es-ES" altLang="es-ES" sz="2400" b="1" smtClean="0"/>
              <a:t>CONDICIONES DE VIDA DE  LA NIÑEZ Y ADOLESCENCIA</a:t>
            </a:r>
            <a:r>
              <a:rPr lang="es-ES" altLang="es-ES" sz="2400" smtClean="0"/>
              <a:t> (no es necesario hacerlo en una sola consulta) </a:t>
            </a:r>
          </a:p>
          <a:p>
            <a:pPr eaLnBrk="1" hangingPunct="1">
              <a:defRPr/>
            </a:pPr>
            <a:endParaRPr lang="es-ES" altLang="es-ES" sz="2400" smtClean="0"/>
          </a:p>
          <a:p>
            <a:pPr eaLnBrk="1" hangingPunct="1">
              <a:defRPr/>
            </a:pPr>
            <a:r>
              <a:rPr lang="es-ES" altLang="es-ES" sz="2400" smtClean="0"/>
              <a:t>Las CONDICIONES en que los niños y adolescentes viven pueden actuar como factor de riesgo o factor protector.</a:t>
            </a:r>
          </a:p>
        </p:txBody>
      </p:sp>
    </p:spTree>
    <p:extLst>
      <p:ext uri="{BB962C8B-B14F-4D97-AF65-F5344CB8AC3E}">
        <p14:creationId xmlns:p14="http://schemas.microsoft.com/office/powerpoint/2010/main" val="2756239455"/>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457200" y="260350"/>
            <a:ext cx="8229600" cy="6337300"/>
          </a:xfrm>
        </p:spPr>
        <p:txBody>
          <a:bodyPr/>
          <a:lstStyle/>
          <a:p>
            <a:pPr algn="ctr" eaLnBrk="1" hangingPunct="1">
              <a:buFont typeface="Wingdings" pitchFamily="2" charset="2"/>
              <a:buNone/>
              <a:defRPr/>
            </a:pPr>
            <a:endParaRPr lang="es-ES" altLang="es-ES" sz="2400" b="1" smtClean="0"/>
          </a:p>
          <a:p>
            <a:pPr algn="ctr" eaLnBrk="1" hangingPunct="1">
              <a:buFont typeface="Wingdings" pitchFamily="2" charset="2"/>
              <a:buNone/>
              <a:defRPr/>
            </a:pPr>
            <a:endParaRPr lang="es-ES" altLang="es-ES" sz="2400" b="1" smtClean="0"/>
          </a:p>
          <a:p>
            <a:pPr algn="ctr" eaLnBrk="1" hangingPunct="1">
              <a:buFont typeface="Wingdings" pitchFamily="2" charset="2"/>
              <a:buNone/>
              <a:defRPr/>
            </a:pPr>
            <a:r>
              <a:rPr lang="es-ES" altLang="es-ES" sz="2400" b="1" smtClean="0"/>
              <a:t>ANALIZAMOS TRES DIMENSIONES</a:t>
            </a:r>
            <a:r>
              <a:rPr lang="es-ES" altLang="es-ES" b="1" smtClean="0"/>
              <a:t> </a:t>
            </a:r>
          </a:p>
          <a:p>
            <a:pPr lvl="2" eaLnBrk="1" hangingPunct="1">
              <a:defRPr/>
            </a:pPr>
            <a:endParaRPr lang="es-ES" altLang="es-ES" b="1" smtClean="0"/>
          </a:p>
          <a:p>
            <a:pPr lvl="2" eaLnBrk="1" hangingPunct="1">
              <a:defRPr/>
            </a:pPr>
            <a:endParaRPr lang="es-ES" altLang="es-ES" b="1" smtClean="0"/>
          </a:p>
          <a:p>
            <a:pPr lvl="2" eaLnBrk="1" hangingPunct="1">
              <a:defRPr/>
            </a:pPr>
            <a:r>
              <a:rPr lang="es-ES" altLang="es-ES" b="1" smtClean="0"/>
              <a:t>Condiciones materiales de vida</a:t>
            </a:r>
          </a:p>
          <a:p>
            <a:pPr lvl="2" eaLnBrk="1" hangingPunct="1">
              <a:defRPr/>
            </a:pPr>
            <a:endParaRPr lang="es-ES" altLang="es-ES" b="1" smtClean="0"/>
          </a:p>
          <a:p>
            <a:pPr lvl="2" eaLnBrk="1" hangingPunct="1">
              <a:defRPr/>
            </a:pPr>
            <a:r>
              <a:rPr lang="es-ES" altLang="es-ES" b="1" smtClean="0"/>
              <a:t>Procesos de crianza y socialización</a:t>
            </a:r>
          </a:p>
          <a:p>
            <a:pPr lvl="2" eaLnBrk="1" hangingPunct="1">
              <a:defRPr/>
            </a:pPr>
            <a:endParaRPr lang="es-ES" altLang="es-ES" b="1" smtClean="0"/>
          </a:p>
          <a:p>
            <a:pPr lvl="2" eaLnBrk="1" hangingPunct="1">
              <a:defRPr/>
            </a:pPr>
            <a:r>
              <a:rPr lang="es-ES" altLang="es-ES" b="1" smtClean="0"/>
              <a:t>Procesos de formación   </a:t>
            </a:r>
          </a:p>
          <a:p>
            <a:pPr lvl="2" eaLnBrk="1" hangingPunct="1">
              <a:defRPr/>
            </a:pPr>
            <a:endParaRPr lang="es-ES" altLang="es-ES" b="1" smtClean="0"/>
          </a:p>
          <a:p>
            <a:pPr lvl="2" eaLnBrk="1" hangingPunct="1">
              <a:buFont typeface="Wingdings" pitchFamily="2" charset="2"/>
              <a:buNone/>
              <a:defRPr/>
            </a:pPr>
            <a:r>
              <a:rPr lang="es-ES" altLang="es-ES" sz="1400" b="1" smtClean="0"/>
              <a:t>Fuente: Observatorio de la Deuda Social con la Infancia. UCA. 2010                             </a:t>
            </a:r>
            <a:endParaRPr lang="es-ES" altLang="es-ES" sz="1400" smtClean="0"/>
          </a:p>
        </p:txBody>
      </p:sp>
    </p:spTree>
    <p:extLst>
      <p:ext uri="{BB962C8B-B14F-4D97-AF65-F5344CB8AC3E}">
        <p14:creationId xmlns:p14="http://schemas.microsoft.com/office/powerpoint/2010/main" val="1431649587"/>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457200" y="188913"/>
            <a:ext cx="8229600" cy="6408737"/>
          </a:xfrm>
        </p:spPr>
        <p:txBody>
          <a:bodyPr/>
          <a:lstStyle/>
          <a:p>
            <a:pPr algn="ctr" eaLnBrk="1" hangingPunct="1">
              <a:buFont typeface="Wingdings" pitchFamily="2" charset="2"/>
              <a:buNone/>
              <a:defRPr/>
            </a:pPr>
            <a:endParaRPr lang="es-ES" altLang="es-ES" sz="2800" b="1" smtClean="0"/>
          </a:p>
          <a:p>
            <a:pPr algn="ctr" eaLnBrk="1" hangingPunct="1">
              <a:buFont typeface="Wingdings" pitchFamily="2" charset="2"/>
              <a:buNone/>
              <a:defRPr/>
            </a:pPr>
            <a:r>
              <a:rPr lang="es-ES" altLang="es-ES" sz="2800" b="1" smtClean="0"/>
              <a:t>1- DIMENSIÓN DE LAS CONDICIONES MATERIALES DE VIDA</a:t>
            </a:r>
            <a:endParaRPr lang="es-ES" altLang="es-ES" sz="2800" smtClean="0"/>
          </a:p>
          <a:p>
            <a:pPr eaLnBrk="1" hangingPunct="1">
              <a:defRPr/>
            </a:pPr>
            <a:endParaRPr lang="es-ES" altLang="es-ES" sz="2000" smtClean="0"/>
          </a:p>
          <a:p>
            <a:pPr eaLnBrk="1" hangingPunct="1">
              <a:defRPr/>
            </a:pPr>
            <a:r>
              <a:rPr lang="es-ES" altLang="es-ES" sz="2000" smtClean="0"/>
              <a:t>Condiciones de habitabilidad en que viven los niños de 0 a 17 años</a:t>
            </a:r>
          </a:p>
          <a:p>
            <a:pPr eaLnBrk="1" hangingPunct="1">
              <a:defRPr/>
            </a:pPr>
            <a:r>
              <a:rPr lang="es-ES" altLang="es-ES" sz="2000" smtClean="0"/>
              <a:t>Saneamiento básico de la vivienda (cloacas, letrinas y agua corriente)</a:t>
            </a:r>
          </a:p>
          <a:p>
            <a:pPr eaLnBrk="1" hangingPunct="1">
              <a:defRPr/>
            </a:pPr>
            <a:r>
              <a:rPr lang="es-ES" altLang="es-ES" sz="2000" smtClean="0"/>
              <a:t>Acceso a la red de gas</a:t>
            </a:r>
          </a:p>
          <a:p>
            <a:pPr eaLnBrk="1" hangingPunct="1">
              <a:defRPr/>
            </a:pPr>
            <a:r>
              <a:rPr lang="es-ES" altLang="es-ES" sz="2000" smtClean="0"/>
              <a:t>Hacinamiento</a:t>
            </a:r>
          </a:p>
          <a:p>
            <a:pPr eaLnBrk="1" hangingPunct="1">
              <a:defRPr/>
            </a:pPr>
            <a:r>
              <a:rPr lang="es-ES" altLang="es-ES" sz="2000" smtClean="0"/>
              <a:t>Cercanía a contaminantes como basurales y fábricas contaminantes</a:t>
            </a:r>
          </a:p>
          <a:p>
            <a:pPr eaLnBrk="1" hangingPunct="1">
              <a:defRPr/>
            </a:pPr>
            <a:r>
              <a:rPr lang="es-ES" altLang="es-ES" sz="2000" smtClean="0"/>
              <a:t>Acceso a consumos mínimos.</a:t>
            </a:r>
          </a:p>
          <a:p>
            <a:pPr eaLnBrk="1" hangingPunct="1">
              <a:defRPr/>
            </a:pPr>
            <a:r>
              <a:rPr lang="es-ES" altLang="es-ES" sz="2000" smtClean="0"/>
              <a:t>		*alimentación</a:t>
            </a:r>
          </a:p>
          <a:p>
            <a:pPr eaLnBrk="1" hangingPunct="1">
              <a:defRPr/>
            </a:pPr>
            <a:r>
              <a:rPr lang="es-ES" altLang="es-ES" sz="2000" smtClean="0"/>
              <a:t>		*vestimenta		</a:t>
            </a:r>
          </a:p>
          <a:p>
            <a:pPr eaLnBrk="1" hangingPunct="1">
              <a:defRPr/>
            </a:pPr>
            <a:r>
              <a:rPr lang="es-ES" altLang="es-ES" sz="2000" smtClean="0"/>
              <a:t>		*atención en salud		</a:t>
            </a:r>
          </a:p>
          <a:p>
            <a:pPr eaLnBrk="1" hangingPunct="1">
              <a:defRPr/>
            </a:pPr>
            <a:r>
              <a:rPr lang="es-ES" altLang="es-ES" sz="2000" smtClean="0"/>
              <a:t>		*compras de medicamentos</a:t>
            </a:r>
          </a:p>
          <a:p>
            <a:pPr eaLnBrk="1" hangingPunct="1">
              <a:defRPr/>
            </a:pPr>
            <a:r>
              <a:rPr lang="es-ES" altLang="es-ES" sz="2000" smtClean="0"/>
              <a:t>		*pagos de servicios e impuestos</a:t>
            </a:r>
          </a:p>
        </p:txBody>
      </p:sp>
    </p:spTree>
    <p:extLst>
      <p:ext uri="{BB962C8B-B14F-4D97-AF65-F5344CB8AC3E}">
        <p14:creationId xmlns:p14="http://schemas.microsoft.com/office/powerpoint/2010/main" val="3192067299"/>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457200" y="188913"/>
            <a:ext cx="8229600" cy="6480175"/>
          </a:xfrm>
        </p:spPr>
        <p:txBody>
          <a:bodyPr/>
          <a:lstStyle/>
          <a:p>
            <a:pPr algn="ctr" eaLnBrk="1" hangingPunct="1">
              <a:buFont typeface="Wingdings" pitchFamily="2" charset="2"/>
              <a:buNone/>
              <a:defRPr/>
            </a:pPr>
            <a:endParaRPr lang="es-ES" altLang="es-ES" sz="2400" b="1" dirty="0" smtClean="0"/>
          </a:p>
          <a:p>
            <a:pPr algn="ctr" eaLnBrk="1" hangingPunct="1">
              <a:buFont typeface="Wingdings" pitchFamily="2" charset="2"/>
              <a:buNone/>
              <a:defRPr/>
            </a:pPr>
            <a:r>
              <a:rPr lang="es-ES" altLang="es-ES" sz="2400" b="1" dirty="0" smtClean="0"/>
              <a:t>2-DIMENSIÓN DEL PROCESO DE CRIANZA Y SOCIALIZACIÓN</a:t>
            </a:r>
          </a:p>
          <a:p>
            <a:pPr eaLnBrk="1" hangingPunct="1">
              <a:defRPr/>
            </a:pPr>
            <a:endParaRPr lang="es-ES" altLang="es-ES" sz="2000" b="1" dirty="0" smtClean="0"/>
          </a:p>
          <a:p>
            <a:pPr eaLnBrk="1" hangingPunct="1">
              <a:defRPr/>
            </a:pPr>
            <a:r>
              <a:rPr lang="es-ES" altLang="es-ES" sz="2000" b="1" dirty="0" smtClean="0"/>
              <a:t>*</a:t>
            </a:r>
            <a:r>
              <a:rPr lang="es-ES" altLang="es-ES" sz="2000" dirty="0" smtClean="0"/>
              <a:t>Presencia y características de la estimulación emocional e intelectual llevadas a cabo por la familia</a:t>
            </a:r>
          </a:p>
          <a:p>
            <a:pPr eaLnBrk="1" hangingPunct="1">
              <a:defRPr/>
            </a:pPr>
            <a:r>
              <a:rPr lang="es-ES" altLang="es-ES" sz="2000" dirty="0" smtClean="0"/>
              <a:t>*Formas de estimular emocional, intelectual y disciplinar que tienen diferentes hogares</a:t>
            </a:r>
          </a:p>
          <a:p>
            <a:pPr eaLnBrk="1" hangingPunct="1">
              <a:defRPr/>
            </a:pPr>
            <a:r>
              <a:rPr lang="es-ES" altLang="es-ES" sz="2000" dirty="0" smtClean="0"/>
              <a:t>*Presencia de socialización en espacios de recreación y formación no escolar</a:t>
            </a:r>
          </a:p>
          <a:p>
            <a:pPr eaLnBrk="1" hangingPunct="1">
              <a:defRPr/>
            </a:pPr>
            <a:r>
              <a:rPr lang="es-ES" altLang="es-ES" sz="2000" dirty="0" smtClean="0"/>
              <a:t>*Espacios de juegos y encuentro con pares</a:t>
            </a:r>
          </a:p>
          <a:p>
            <a:pPr eaLnBrk="1" hangingPunct="1">
              <a:defRPr/>
            </a:pPr>
            <a:r>
              <a:rPr lang="es-ES" altLang="es-ES" sz="2000" dirty="0" smtClean="0"/>
              <a:t>*Participación en la vida cultural, artística, recreativa, deportiva, de esparcimiento</a:t>
            </a:r>
          </a:p>
          <a:p>
            <a:pPr eaLnBrk="1" hangingPunct="1">
              <a:defRPr/>
            </a:pPr>
            <a:r>
              <a:rPr lang="es-ES" altLang="es-ES" sz="2000" dirty="0" smtClean="0"/>
              <a:t>*Recursos de los barrios y de los hogares que favorezcan la interacción con los pares y acceso al conocimiento (ludotecas, bibliotecas, centros culturales y/o deportivos).</a:t>
            </a:r>
          </a:p>
        </p:txBody>
      </p:sp>
    </p:spTree>
    <p:extLst>
      <p:ext uri="{BB962C8B-B14F-4D97-AF65-F5344CB8AC3E}">
        <p14:creationId xmlns:p14="http://schemas.microsoft.com/office/powerpoint/2010/main" val="2476019232"/>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457200" y="188913"/>
            <a:ext cx="8229600" cy="6264275"/>
          </a:xfrm>
        </p:spPr>
        <p:txBody>
          <a:bodyPr/>
          <a:lstStyle/>
          <a:p>
            <a:pPr algn="ctr" eaLnBrk="1" hangingPunct="1">
              <a:buFont typeface="Wingdings" pitchFamily="2" charset="2"/>
              <a:buNone/>
              <a:defRPr/>
            </a:pPr>
            <a:endParaRPr lang="es-ES" altLang="es-ES" sz="2400" b="1" dirty="0" smtClean="0"/>
          </a:p>
          <a:p>
            <a:pPr algn="ctr" eaLnBrk="1" hangingPunct="1">
              <a:buFont typeface="Wingdings" pitchFamily="2" charset="2"/>
              <a:buNone/>
              <a:defRPr/>
            </a:pPr>
            <a:r>
              <a:rPr lang="es-ES" altLang="es-ES" sz="2400" b="1" dirty="0" smtClean="0"/>
              <a:t>3-DIMENSIÓN EN EL PROCESO DE ESCOLARIZACIÓN</a:t>
            </a:r>
            <a:endParaRPr lang="es-ES" altLang="es-ES" sz="2400" dirty="0" smtClean="0"/>
          </a:p>
          <a:p>
            <a:pPr eaLnBrk="1" hangingPunct="1">
              <a:defRPr/>
            </a:pPr>
            <a:endParaRPr lang="es-ES" altLang="es-ES" sz="2000" dirty="0" smtClean="0"/>
          </a:p>
          <a:p>
            <a:pPr eaLnBrk="1" hangingPunct="1">
              <a:defRPr/>
            </a:pPr>
            <a:r>
              <a:rPr lang="es-ES" altLang="es-ES" sz="2000" dirty="0" smtClean="0"/>
              <a:t>Presencia de Instituciones que ofrezcan inclusión en la escolarización temprana (2 a 4 años).</a:t>
            </a:r>
          </a:p>
          <a:p>
            <a:pPr eaLnBrk="1" hangingPunct="1">
              <a:defRPr/>
            </a:pPr>
            <a:r>
              <a:rPr lang="es-ES" altLang="es-ES" sz="2000" dirty="0" smtClean="0"/>
              <a:t>Participación de los niños en este nivel.</a:t>
            </a:r>
          </a:p>
          <a:p>
            <a:pPr eaLnBrk="1" hangingPunct="1">
              <a:defRPr/>
            </a:pPr>
            <a:r>
              <a:rPr lang="es-ES" altLang="es-ES" sz="2000" dirty="0" smtClean="0"/>
              <a:t>Presencia de instituciones que ofrezcan nivel inicial, primaria y niveles subsiguientes, según jurisdicciones</a:t>
            </a:r>
          </a:p>
          <a:p>
            <a:pPr eaLnBrk="1" hangingPunct="1">
              <a:defRPr/>
            </a:pPr>
            <a:r>
              <a:rPr lang="es-ES" altLang="es-ES" sz="2000" dirty="0" smtClean="0"/>
              <a:t>Participación de acuerdo a la edad en los niveles correspondientes</a:t>
            </a:r>
          </a:p>
          <a:p>
            <a:pPr eaLnBrk="1" hangingPunct="1">
              <a:defRPr/>
            </a:pPr>
            <a:r>
              <a:rPr lang="es-ES" altLang="es-ES" sz="2000" dirty="0" smtClean="0"/>
              <a:t>Rendimiento de los niños y adolescentes</a:t>
            </a:r>
          </a:p>
          <a:p>
            <a:pPr eaLnBrk="1" hangingPunct="1">
              <a:defRPr/>
            </a:pPr>
            <a:r>
              <a:rPr lang="es-ES" altLang="es-ES" sz="2000" dirty="0" smtClean="0"/>
              <a:t>Poblaciones desfasadas de edad y repitentes</a:t>
            </a:r>
          </a:p>
          <a:p>
            <a:pPr eaLnBrk="1" hangingPunct="1">
              <a:defRPr/>
            </a:pPr>
            <a:r>
              <a:rPr lang="es-ES" altLang="es-ES" sz="2000" dirty="0" smtClean="0"/>
              <a:t>Distancia de la escuela al hogar</a:t>
            </a:r>
          </a:p>
          <a:p>
            <a:pPr eaLnBrk="1" hangingPunct="1">
              <a:defRPr/>
            </a:pPr>
            <a:r>
              <a:rPr lang="es-ES" altLang="es-ES" sz="2000" dirty="0" smtClean="0"/>
              <a:t>Calidad de la infraestructura escolar y la calidad educativa según las familias</a:t>
            </a:r>
          </a:p>
        </p:txBody>
      </p:sp>
    </p:spTree>
    <p:extLst>
      <p:ext uri="{BB962C8B-B14F-4D97-AF65-F5344CB8AC3E}">
        <p14:creationId xmlns:p14="http://schemas.microsoft.com/office/powerpoint/2010/main" val="3829689960"/>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s-ES_tradnl" altLang="es-ES" sz="3600" b="1" smtClean="0"/>
              <a:t>ETAPAS HACIA LA ADICCIÓN</a:t>
            </a:r>
            <a:endParaRPr lang="es-ES" altLang="es-ES" sz="3600" b="1" smtClean="0"/>
          </a:p>
        </p:txBody>
      </p:sp>
      <p:sp>
        <p:nvSpPr>
          <p:cNvPr id="28675" name="Rectangle 3"/>
          <p:cNvSpPr>
            <a:spLocks noGrp="1" noChangeArrowheads="1"/>
          </p:cNvSpPr>
          <p:nvPr>
            <p:ph type="body" idx="1"/>
          </p:nvPr>
        </p:nvSpPr>
        <p:spPr/>
        <p:txBody>
          <a:bodyPr/>
          <a:lstStyle/>
          <a:p>
            <a:pPr algn="just" eaLnBrk="1" hangingPunct="1"/>
            <a:r>
              <a:rPr lang="es-MX" altLang="es-ES" sz="2800" b="1" smtClean="0">
                <a:cs typeface="Arial" charset="0"/>
              </a:rPr>
              <a:t>PRIMERA: </a:t>
            </a:r>
            <a:r>
              <a:rPr lang="es-MX" altLang="es-ES" sz="2800" smtClean="0">
                <a:cs typeface="Arial" charset="0"/>
              </a:rPr>
              <a:t>el joven recurre a la droga esporádicamente y puede abandonarla si lo desea. Es buen momento para una intervención adulta de protección. Habitualmente la presión del grupo y sus carencias personales hacen que el consumo continúe. La droga le es regalada o compartida. No afecta su vida familiar, escolar, laboral o de relaciones sociales.</a:t>
            </a:r>
            <a:endParaRPr lang="es-MX" altLang="es-ES" sz="2800" smtClean="0">
              <a:cs typeface="Times New Roman" pitchFamily="18" charset="0"/>
            </a:endParaRPr>
          </a:p>
          <a:p>
            <a:pPr eaLnBrk="1" hangingPunct="1"/>
            <a:endParaRPr lang="es-ES" altLang="es-ES" sz="2800" smtClean="0"/>
          </a:p>
        </p:txBody>
      </p:sp>
    </p:spTree>
    <p:extLst>
      <p:ext uri="{BB962C8B-B14F-4D97-AF65-F5344CB8AC3E}">
        <p14:creationId xmlns:p14="http://schemas.microsoft.com/office/powerpoint/2010/main" val="2495393943"/>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457200" y="333375"/>
            <a:ext cx="8229600" cy="6119813"/>
          </a:xfrm>
        </p:spPr>
        <p:txBody>
          <a:bodyPr/>
          <a:lstStyle/>
          <a:p>
            <a:pPr algn="ctr" eaLnBrk="1" hangingPunct="1">
              <a:buFont typeface="Wingdings" pitchFamily="2" charset="2"/>
              <a:buNone/>
              <a:defRPr/>
            </a:pPr>
            <a:endParaRPr lang="es-ES" altLang="es-ES" sz="2000" b="1" smtClean="0"/>
          </a:p>
          <a:p>
            <a:pPr algn="ctr" eaLnBrk="1" hangingPunct="1">
              <a:buFont typeface="Wingdings" pitchFamily="2" charset="2"/>
              <a:buNone/>
              <a:defRPr/>
            </a:pPr>
            <a:endParaRPr lang="es-ES" altLang="es-ES" sz="2000" b="1" smtClean="0"/>
          </a:p>
          <a:p>
            <a:pPr algn="ctr" eaLnBrk="1" hangingPunct="1">
              <a:buFont typeface="Wingdings" pitchFamily="2" charset="2"/>
              <a:buNone/>
              <a:defRPr/>
            </a:pPr>
            <a:endParaRPr lang="es-ES" altLang="es-ES" sz="2000" b="1" smtClean="0"/>
          </a:p>
          <a:p>
            <a:pPr algn="ctr" eaLnBrk="1" hangingPunct="1">
              <a:buFont typeface="Wingdings" pitchFamily="2" charset="2"/>
              <a:buNone/>
              <a:defRPr/>
            </a:pPr>
            <a:r>
              <a:rPr lang="es-ES" altLang="es-ES" sz="2000" b="1" smtClean="0"/>
              <a:t>JUNTO A LAS CONDICIONES DE VIDA DEBEMOS ANALIZAR TRES CONTEXTOS:</a:t>
            </a:r>
          </a:p>
          <a:p>
            <a:pPr algn="ctr" eaLnBrk="1" hangingPunct="1">
              <a:buFont typeface="Wingdings" pitchFamily="2" charset="2"/>
              <a:buNone/>
              <a:defRPr/>
            </a:pPr>
            <a:endParaRPr lang="es-ES" altLang="es-ES" sz="2000" b="1" smtClean="0"/>
          </a:p>
          <a:p>
            <a:pPr algn="ctr" eaLnBrk="1" hangingPunct="1">
              <a:buFont typeface="Wingdings" pitchFamily="2" charset="2"/>
              <a:buNone/>
              <a:defRPr/>
            </a:pPr>
            <a:r>
              <a:rPr lang="es-ES" altLang="es-ES" sz="2000" b="1" smtClean="0"/>
              <a:t>  </a:t>
            </a:r>
          </a:p>
          <a:p>
            <a:pPr algn="ctr" eaLnBrk="1" hangingPunct="1">
              <a:buFont typeface="Wingdings" pitchFamily="2" charset="2"/>
              <a:buNone/>
              <a:defRPr/>
            </a:pPr>
            <a:endParaRPr lang="es-ES" altLang="es-ES" sz="2000" b="1" smtClean="0"/>
          </a:p>
          <a:p>
            <a:pPr algn="ctr" eaLnBrk="1" hangingPunct="1">
              <a:buFont typeface="Wingdings" pitchFamily="2" charset="2"/>
              <a:buNone/>
              <a:defRPr/>
            </a:pPr>
            <a:r>
              <a:rPr lang="es-ES" altLang="es-ES" sz="2000" b="1" smtClean="0"/>
              <a:t> *Contexto Familiar</a:t>
            </a:r>
          </a:p>
          <a:p>
            <a:pPr eaLnBrk="1" hangingPunct="1">
              <a:defRPr/>
            </a:pPr>
            <a:endParaRPr lang="es-ES" altLang="es-ES" sz="2000" b="1" smtClean="0"/>
          </a:p>
          <a:p>
            <a:pPr algn="ctr" eaLnBrk="1" hangingPunct="1">
              <a:buFont typeface="Wingdings" pitchFamily="2" charset="2"/>
              <a:buNone/>
              <a:defRPr/>
            </a:pPr>
            <a:r>
              <a:rPr lang="es-ES" altLang="es-ES" sz="2000" b="1" smtClean="0"/>
              <a:t>*Contexto Grupal</a:t>
            </a:r>
          </a:p>
          <a:p>
            <a:pPr eaLnBrk="1" hangingPunct="1">
              <a:defRPr/>
            </a:pPr>
            <a:endParaRPr lang="es-ES" altLang="es-ES" sz="2000" b="1" smtClean="0"/>
          </a:p>
          <a:p>
            <a:pPr algn="ctr" eaLnBrk="1" hangingPunct="1">
              <a:buFont typeface="Wingdings" pitchFamily="2" charset="2"/>
              <a:buNone/>
              <a:defRPr/>
            </a:pPr>
            <a:r>
              <a:rPr lang="es-ES" altLang="es-ES" sz="2000" b="1" smtClean="0"/>
              <a:t>        *Contexto comunitario</a:t>
            </a:r>
          </a:p>
        </p:txBody>
      </p:sp>
    </p:spTree>
    <p:extLst>
      <p:ext uri="{BB962C8B-B14F-4D97-AF65-F5344CB8AC3E}">
        <p14:creationId xmlns:p14="http://schemas.microsoft.com/office/powerpoint/2010/main" val="332565484"/>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57200" y="333375"/>
            <a:ext cx="8229600" cy="6119813"/>
          </a:xfrm>
        </p:spPr>
        <p:txBody>
          <a:bodyPr/>
          <a:lstStyle/>
          <a:p>
            <a:pPr algn="ctr" eaLnBrk="1" hangingPunct="1">
              <a:buFont typeface="Wingdings" pitchFamily="2" charset="2"/>
              <a:buNone/>
              <a:defRPr/>
            </a:pPr>
            <a:endParaRPr lang="es-ES" altLang="es-ES" sz="2000" smtClean="0"/>
          </a:p>
          <a:p>
            <a:pPr algn="ctr" eaLnBrk="1" hangingPunct="1">
              <a:buFont typeface="Wingdings" pitchFamily="2" charset="2"/>
              <a:buNone/>
              <a:defRPr/>
            </a:pPr>
            <a:r>
              <a:rPr lang="es-ES" altLang="es-ES" sz="2000" b="1" smtClean="0"/>
              <a:t>CONTEXTO FAMILIAR</a:t>
            </a:r>
          </a:p>
          <a:p>
            <a:pPr algn="ct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*Ausencia de roles protectores</a:t>
            </a:r>
          </a:p>
          <a:p>
            <a:pPr eaLnBrk="1" hangingPunct="1">
              <a:buFont typeface="Wingdings" pitchFamily="2" charset="2"/>
              <a:buNone/>
              <a:defRPr/>
            </a:pPr>
            <a:r>
              <a:rPr lang="es-ES" altLang="es-ES" sz="2000" b="1" smtClean="0"/>
              <a:t>*Violencia en todos sus formas</a:t>
            </a:r>
          </a:p>
          <a:p>
            <a:pPr eaLnBrk="1" hangingPunct="1">
              <a:buFont typeface="Wingdings" pitchFamily="2" charset="2"/>
              <a:buNone/>
              <a:defRPr/>
            </a:pPr>
            <a:r>
              <a:rPr lang="es-ES" altLang="es-ES" sz="2000" b="1" smtClean="0"/>
              <a:t>*Falta de supervisión diaria</a:t>
            </a:r>
          </a:p>
          <a:p>
            <a:pPr eaLnBrk="1" hangingPunct="1">
              <a:buFont typeface="Wingdings" pitchFamily="2" charset="2"/>
              <a:buNone/>
              <a:defRPr/>
            </a:pPr>
            <a:r>
              <a:rPr lang="es-ES" altLang="es-ES" sz="2000" b="1" smtClean="0"/>
              <a:t>*Baja escolaridad de los padres</a:t>
            </a:r>
          </a:p>
          <a:p>
            <a:pPr eaLnBrk="1" hangingPunct="1">
              <a:buFont typeface="Wingdings" pitchFamily="2" charset="2"/>
              <a:buNone/>
              <a:defRPr/>
            </a:pPr>
            <a:r>
              <a:rPr lang="es-ES" altLang="es-ES" sz="2000" b="1" smtClean="0"/>
              <a:t>*Situaciones penales</a:t>
            </a:r>
          </a:p>
          <a:p>
            <a:pPr eaLnBrk="1" hangingPunct="1">
              <a:buFont typeface="Wingdings" pitchFamily="2" charset="2"/>
              <a:buNone/>
              <a:defRPr/>
            </a:pPr>
            <a:r>
              <a:rPr lang="es-ES" altLang="es-ES" sz="2000" b="1" smtClean="0"/>
              <a:t>*Alcoholismo u otras adicciones</a:t>
            </a:r>
          </a:p>
          <a:p>
            <a:pPr eaLnBrk="1" hangingPunct="1">
              <a:buFont typeface="Wingdings" pitchFamily="2" charset="2"/>
              <a:buNone/>
              <a:defRPr/>
            </a:pPr>
            <a:r>
              <a:rPr lang="es-ES" altLang="es-ES" sz="2000" b="1" smtClean="0"/>
              <a:t>*Prostitución</a:t>
            </a:r>
          </a:p>
          <a:p>
            <a:pPr eaLnBrk="1" hangingPunct="1">
              <a:buFont typeface="Wingdings" pitchFamily="2" charset="2"/>
              <a:buNone/>
              <a:defRPr/>
            </a:pPr>
            <a:r>
              <a:rPr lang="es-ES" altLang="es-ES" sz="2000" b="1" smtClean="0"/>
              <a:t>*Enfermedad Mental</a:t>
            </a:r>
          </a:p>
          <a:p>
            <a:pPr eaLnBrk="1" hangingPunct="1">
              <a:buFont typeface="Wingdings" pitchFamily="2" charset="2"/>
              <a:buNone/>
              <a:defRPr/>
            </a:pPr>
            <a:r>
              <a:rPr lang="es-ES" altLang="es-ES" sz="2000" b="1" smtClean="0"/>
              <a:t>*Desempleo o empleo precario</a:t>
            </a:r>
          </a:p>
        </p:txBody>
      </p:sp>
    </p:spTree>
    <p:extLst>
      <p:ext uri="{BB962C8B-B14F-4D97-AF65-F5344CB8AC3E}">
        <p14:creationId xmlns:p14="http://schemas.microsoft.com/office/powerpoint/2010/main" val="2678460384"/>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250825" y="476250"/>
            <a:ext cx="8713788" cy="5649913"/>
          </a:xfrm>
        </p:spPr>
        <p:txBody>
          <a:bodyPr/>
          <a:lstStyle/>
          <a:p>
            <a:pPr algn="ctr" eaLnBrk="1" hangingPunct="1">
              <a:buFont typeface="Wingdings" pitchFamily="2" charset="2"/>
              <a:buNone/>
              <a:defRPr/>
            </a:pPr>
            <a:endParaRPr lang="es-ES" altLang="es-ES" sz="2000" b="1" smtClean="0"/>
          </a:p>
          <a:p>
            <a:pPr algn="ctr" eaLnBrk="1" hangingPunct="1">
              <a:buFont typeface="Wingdings" pitchFamily="2" charset="2"/>
              <a:buNone/>
              <a:defRPr/>
            </a:pPr>
            <a:r>
              <a:rPr lang="es-ES" altLang="es-ES" sz="2000" b="1" smtClean="0"/>
              <a:t>Contexto Grupal</a:t>
            </a:r>
          </a:p>
          <a:p>
            <a:pPr algn="ct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*Integración grupal:</a:t>
            </a:r>
          </a:p>
          <a:p>
            <a:pP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*integrantes que no estudian ni trabajan</a:t>
            </a:r>
          </a:p>
          <a:p>
            <a:pP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*que iniciaron su vida sexual antes de los quince años sin protección</a:t>
            </a:r>
          </a:p>
          <a:p>
            <a:pP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*consumen alcohol, tabaco o drogas</a:t>
            </a:r>
          </a:p>
          <a:p>
            <a:pP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*participan en comportamientos delictivos </a:t>
            </a:r>
          </a:p>
          <a:p>
            <a:pPr eaLnBrk="1" hangingPunct="1">
              <a:buFont typeface="Wingdings" pitchFamily="2" charset="2"/>
              <a:buNone/>
              <a:defRPr/>
            </a:pPr>
            <a:endParaRPr lang="es-ES" altLang="es-ES" sz="2000" b="1" smtClean="0"/>
          </a:p>
          <a:p>
            <a:pPr eaLnBrk="1" hangingPunct="1">
              <a:buFont typeface="Wingdings" pitchFamily="2" charset="2"/>
              <a:buNone/>
              <a:defRPr/>
            </a:pPr>
            <a:r>
              <a:rPr lang="es-ES" altLang="es-ES" sz="2000" b="1" smtClean="0"/>
              <a:t>*conviven o frecuentan territorios de riesgo</a:t>
            </a:r>
          </a:p>
        </p:txBody>
      </p:sp>
    </p:spTree>
    <p:extLst>
      <p:ext uri="{BB962C8B-B14F-4D97-AF65-F5344CB8AC3E}">
        <p14:creationId xmlns:p14="http://schemas.microsoft.com/office/powerpoint/2010/main" val="732674451"/>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457200" y="476250"/>
            <a:ext cx="8229600" cy="6048375"/>
          </a:xfrm>
        </p:spPr>
        <p:txBody>
          <a:bodyPr/>
          <a:lstStyle/>
          <a:p>
            <a:pPr algn="ctr" eaLnBrk="1" hangingPunct="1">
              <a:lnSpc>
                <a:spcPct val="90000"/>
              </a:lnSpc>
              <a:defRPr/>
            </a:pPr>
            <a:endParaRPr lang="es-ES" altLang="es-ES" sz="2000" dirty="0" smtClean="0"/>
          </a:p>
          <a:p>
            <a:pPr algn="ctr" eaLnBrk="1" hangingPunct="1">
              <a:lnSpc>
                <a:spcPct val="90000"/>
              </a:lnSpc>
              <a:buFont typeface="Wingdings" pitchFamily="2" charset="2"/>
              <a:buNone/>
              <a:defRPr/>
            </a:pPr>
            <a:r>
              <a:rPr lang="es-ES" altLang="es-ES" sz="2000" b="1" dirty="0" smtClean="0"/>
              <a:t>CONTEXTO COMUNITARIO</a:t>
            </a:r>
          </a:p>
          <a:p>
            <a:pPr algn="ct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dirty="0" smtClean="0"/>
              <a:t>*</a:t>
            </a:r>
            <a:r>
              <a:rPr lang="es-ES" altLang="es-ES" sz="2000" b="1" dirty="0" smtClean="0"/>
              <a:t>Ausencia y/o debilitamiento de instituciones estatales protectoras</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smtClean="0"/>
              <a:t>*Territorios con grandes poblaciones desempleadas</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smtClean="0"/>
              <a:t>*Territorios ganados por el narcotráfico</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smtClean="0"/>
              <a:t>*Territorios con grandes índices delictivos</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smtClean="0"/>
              <a:t>*Ausencia de redes sociales con actividades protectoras: iglesias.</a:t>
            </a:r>
          </a:p>
          <a:p>
            <a:pPr eaLnBrk="1" hangingPunct="1">
              <a:lnSpc>
                <a:spcPct val="90000"/>
              </a:lnSpc>
              <a:buFont typeface="Wingdings" pitchFamily="2" charset="2"/>
              <a:buNone/>
              <a:defRPr/>
            </a:pPr>
            <a:r>
              <a:rPr lang="es-ES" altLang="es-ES" sz="2000" b="1" dirty="0" smtClean="0"/>
              <a:t> </a:t>
            </a:r>
            <a:r>
              <a:rPr lang="es-ES" altLang="es-ES" sz="2000" b="1" dirty="0" err="1" smtClean="0"/>
              <a:t>ongs</a:t>
            </a:r>
            <a:r>
              <a:rPr lang="es-ES" altLang="es-ES" sz="2000" b="1" smtClean="0"/>
              <a:t>. </a:t>
            </a:r>
            <a:r>
              <a:rPr lang="es-ES" altLang="es-ES" sz="2000" b="1" dirty="0" smtClean="0"/>
              <a:t>de la sociedad civil</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a:t>*</a:t>
            </a:r>
            <a:r>
              <a:rPr lang="es-ES" altLang="es-ES" sz="2000" b="1" dirty="0" smtClean="0"/>
              <a:t>Ausencia de trabajo con la comunidad de los equipos de salud.</a:t>
            </a:r>
          </a:p>
          <a:p>
            <a:pPr eaLnBrk="1" hangingPunct="1">
              <a:lnSpc>
                <a:spcPct val="90000"/>
              </a:lnSpc>
              <a:buFont typeface="Wingdings" pitchFamily="2" charset="2"/>
              <a:buNone/>
              <a:defRPr/>
            </a:pPr>
            <a:endParaRPr lang="es-ES" altLang="es-ES" sz="2000" b="1" dirty="0" smtClean="0"/>
          </a:p>
          <a:p>
            <a:pPr eaLnBrk="1" hangingPunct="1">
              <a:lnSpc>
                <a:spcPct val="90000"/>
              </a:lnSpc>
              <a:buFont typeface="Wingdings" pitchFamily="2" charset="2"/>
              <a:buNone/>
              <a:defRPr/>
            </a:pPr>
            <a:r>
              <a:rPr lang="es-ES" altLang="es-ES" sz="2000" b="1" dirty="0" smtClean="0"/>
              <a:t>*Carencias de espacios destinados a actividades recreativas y de </a:t>
            </a:r>
          </a:p>
          <a:p>
            <a:pPr eaLnBrk="1" hangingPunct="1">
              <a:lnSpc>
                <a:spcPct val="90000"/>
              </a:lnSpc>
              <a:buFont typeface="Wingdings" pitchFamily="2" charset="2"/>
              <a:buNone/>
              <a:defRPr/>
            </a:pPr>
            <a:r>
              <a:rPr lang="es-ES" altLang="es-ES" sz="2000" b="1" dirty="0" smtClean="0"/>
              <a:t>  participación</a:t>
            </a:r>
          </a:p>
        </p:txBody>
      </p:sp>
    </p:spTree>
    <p:extLst>
      <p:ext uri="{BB962C8B-B14F-4D97-AF65-F5344CB8AC3E}">
        <p14:creationId xmlns:p14="http://schemas.microsoft.com/office/powerpoint/2010/main" val="2561387799"/>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0"/>
            <a:ext cx="7772400" cy="1752600"/>
          </a:xfrm>
        </p:spPr>
        <p:txBody>
          <a:bodyPr/>
          <a:lstStyle/>
          <a:p>
            <a:pPr eaLnBrk="1" hangingPunct="1">
              <a:defRPr/>
            </a:pPr>
            <a:r>
              <a:rPr lang="es-ES_tradnl" altLang="es-ES" sz="2000" b="0" smtClean="0"/>
              <a:t>LA SALUD COMO CONSTRUCCIÓN SOCIAL</a:t>
            </a:r>
            <a:endParaRPr lang="es-ES" altLang="es-ES" sz="2000" b="0" smtClean="0"/>
          </a:p>
        </p:txBody>
      </p:sp>
      <p:graphicFrame>
        <p:nvGraphicFramePr>
          <p:cNvPr id="32771" name="Object 3"/>
          <p:cNvGraphicFramePr>
            <a:graphicFrameLocks noGrp="1" noChangeAspect="1"/>
          </p:cNvGraphicFramePr>
          <p:nvPr>
            <p:ph type="body" idx="1"/>
          </p:nvPr>
        </p:nvGraphicFramePr>
        <p:xfrm>
          <a:off x="685800" y="1189038"/>
          <a:ext cx="7924800" cy="5211762"/>
        </p:xfrm>
        <a:graphic>
          <a:graphicData uri="http://schemas.openxmlformats.org/presentationml/2006/ole">
            <mc:AlternateContent xmlns:mc="http://schemas.openxmlformats.org/markup-compatibility/2006">
              <mc:Choice xmlns:v="urn:schemas-microsoft-com:vml" Requires="v">
                <p:oleObj spid="_x0000_s1074" name="Diapositiva" r:id="rId3" imgW="4953000" imgH="3429000" progId="PowerPoint.Slide.8">
                  <p:embed/>
                </p:oleObj>
              </mc:Choice>
              <mc:Fallback>
                <p:oleObj name="Diapositiva" r:id="rId3" imgW="4953000" imgH="3429000"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89038"/>
                        <a:ext cx="7924800" cy="521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7743960"/>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468313" y="188913"/>
            <a:ext cx="8218487" cy="5832475"/>
          </a:xfrm>
        </p:spPr>
        <p:txBody>
          <a:bodyPr/>
          <a:lstStyle/>
          <a:p>
            <a:pPr algn="ctr" eaLnBrk="1" hangingPunct="1">
              <a:buFont typeface="Wingdings" pitchFamily="2" charset="2"/>
              <a:buNone/>
              <a:defRPr/>
            </a:pPr>
            <a:r>
              <a:rPr lang="es-ES" altLang="es-ES" b="1" i="1" smtClean="0"/>
              <a:t> </a:t>
            </a:r>
            <a:r>
              <a:rPr lang="es-ES" altLang="es-ES" sz="2000" b="1" i="1" smtClean="0"/>
              <a:t>PENSAR LAS CONDICIONES SOCIALES QUE  CAMBIARON EN ESTAS DOS DÉCADAS</a:t>
            </a:r>
          </a:p>
          <a:p>
            <a:pPr eaLnBrk="1" hangingPunct="1">
              <a:defRPr/>
            </a:pPr>
            <a:endParaRPr lang="es-ES" altLang="es-ES" sz="2000" i="1" smtClean="0"/>
          </a:p>
          <a:p>
            <a:pPr eaLnBrk="1" hangingPunct="1">
              <a:defRPr/>
            </a:pPr>
            <a:r>
              <a:rPr lang="es-ES" altLang="es-ES" sz="2000" i="1" smtClean="0"/>
              <a:t>Debilitamiento de las prestaciones protectoras por parte del Estado (responsabilidades).</a:t>
            </a:r>
          </a:p>
          <a:p>
            <a:pPr eaLnBrk="1" hangingPunct="1">
              <a:defRPr/>
            </a:pPr>
            <a:r>
              <a:rPr lang="es-ES" altLang="es-ES" sz="2000" i="1" smtClean="0"/>
              <a:t>Precarización del trabajo y el salario </a:t>
            </a:r>
          </a:p>
          <a:p>
            <a:pPr eaLnBrk="1" hangingPunct="1">
              <a:defRPr/>
            </a:pPr>
            <a:r>
              <a:rPr lang="es-ES" altLang="es-ES" sz="2000" i="1" smtClean="0"/>
              <a:t>Trabajo en negro, </a:t>
            </a:r>
          </a:p>
          <a:p>
            <a:pPr eaLnBrk="1" hangingPunct="1">
              <a:defRPr/>
            </a:pPr>
            <a:r>
              <a:rPr lang="es-ES" altLang="es-ES" sz="2000" i="1" smtClean="0"/>
              <a:t>Corrupción de actores sociales en organismos del Estado</a:t>
            </a:r>
          </a:p>
          <a:p>
            <a:pPr eaLnBrk="1" hangingPunct="1">
              <a:defRPr/>
            </a:pPr>
            <a:r>
              <a:rPr lang="es-ES" altLang="es-ES" sz="2000" i="1" smtClean="0"/>
              <a:t>Territorios tomados y administrados por el narcotráfico</a:t>
            </a:r>
          </a:p>
          <a:p>
            <a:pPr eaLnBrk="1" hangingPunct="1">
              <a:defRPr/>
            </a:pPr>
            <a:r>
              <a:rPr lang="es-ES" altLang="es-ES" sz="2000" i="1" smtClean="0"/>
              <a:t> Deterioro de los sistemas de salud, educación, jurídico y seguridad. </a:t>
            </a:r>
          </a:p>
          <a:p>
            <a:pPr algn="ctr" eaLnBrk="1" hangingPunct="1">
              <a:buFont typeface="Wingdings" pitchFamily="2" charset="2"/>
              <a:buNone/>
              <a:defRPr/>
            </a:pPr>
            <a:endParaRPr lang="es-ES" altLang="es-ES" sz="2000" b="1" i="1" smtClean="0"/>
          </a:p>
          <a:p>
            <a:pPr algn="ctr" eaLnBrk="1" hangingPunct="1">
              <a:buFont typeface="Wingdings" pitchFamily="2" charset="2"/>
              <a:buNone/>
              <a:defRPr/>
            </a:pPr>
            <a:r>
              <a:rPr lang="es-ES" altLang="es-ES" sz="2000" b="1" i="1" smtClean="0"/>
              <a:t>“QUIEN ME CUIDA SI NO APRENDO A CUIDARME YO”.</a:t>
            </a:r>
          </a:p>
          <a:p>
            <a:pPr algn="ctr" eaLnBrk="1" hangingPunct="1">
              <a:buFont typeface="Wingdings" pitchFamily="2" charset="2"/>
              <a:buNone/>
              <a:defRPr/>
            </a:pPr>
            <a:endParaRPr lang="es-ES" altLang="es-ES" sz="2000" b="1" i="1" smtClean="0"/>
          </a:p>
          <a:p>
            <a:pPr algn="ctr" eaLnBrk="1" hangingPunct="1">
              <a:buFont typeface="Wingdings" pitchFamily="2" charset="2"/>
              <a:buNone/>
              <a:defRPr/>
            </a:pPr>
            <a:r>
              <a:rPr lang="es-ES" altLang="es-ES" sz="2000" b="1" i="1" smtClean="0"/>
              <a:t>ENSEÑAR A CUIDARSE ES RESPONSABILIDAD COMPARTIDA ENTRE PEDIATRAS, FAMILIAS,  ESCUELAS Y COMUNIDAD</a:t>
            </a:r>
          </a:p>
          <a:p>
            <a:pPr eaLnBrk="1" hangingPunct="1">
              <a:defRPr/>
            </a:pPr>
            <a:endParaRPr lang="es-ES" altLang="es-ES" sz="2000" b="1" i="1" smtClean="0"/>
          </a:p>
          <a:p>
            <a:pPr algn="ctr" eaLnBrk="1" hangingPunct="1">
              <a:buFont typeface="Wingdings" pitchFamily="2" charset="2"/>
              <a:buNone/>
              <a:defRPr/>
            </a:pPr>
            <a:endParaRPr lang="es-ES" altLang="es-ES" sz="2000" b="1" i="1" smtClean="0"/>
          </a:p>
          <a:p>
            <a:pPr algn="ctr" eaLnBrk="1" hangingPunct="1">
              <a:buFont typeface="Wingdings" pitchFamily="2" charset="2"/>
              <a:buNone/>
              <a:defRPr/>
            </a:pPr>
            <a:endParaRPr lang="es-ES" altLang="es-ES" smtClean="0"/>
          </a:p>
        </p:txBody>
      </p:sp>
    </p:spTree>
    <p:extLst>
      <p:ext uri="{BB962C8B-B14F-4D97-AF65-F5344CB8AC3E}">
        <p14:creationId xmlns:p14="http://schemas.microsoft.com/office/powerpoint/2010/main" val="83587"/>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457200" y="188913"/>
            <a:ext cx="8229600" cy="5937250"/>
          </a:xfrm>
        </p:spPr>
        <p:txBody>
          <a:bodyPr/>
          <a:lstStyle/>
          <a:p>
            <a:pPr eaLnBrk="1" hangingPunct="1">
              <a:defRPr/>
            </a:pPr>
            <a:endParaRPr lang="es-ES" altLang="es-ES" sz="2400" smtClean="0"/>
          </a:p>
          <a:p>
            <a:pPr algn="ctr" eaLnBrk="1" hangingPunct="1">
              <a:buFont typeface="Wingdings" pitchFamily="2" charset="2"/>
              <a:buNone/>
              <a:defRPr/>
            </a:pPr>
            <a:r>
              <a:rPr lang="es-ES" altLang="es-ES" sz="2400" b="1" smtClean="0"/>
              <a:t>CONCLUSIONES</a:t>
            </a:r>
          </a:p>
          <a:p>
            <a:pPr eaLnBrk="1" hangingPunct="1">
              <a:defRPr/>
            </a:pPr>
            <a:endParaRPr lang="es-ES" altLang="es-ES" sz="2400" b="1" smtClean="0"/>
          </a:p>
          <a:p>
            <a:pPr eaLnBrk="1" hangingPunct="1">
              <a:defRPr/>
            </a:pPr>
            <a:r>
              <a:rPr lang="es-ES" altLang="es-ES" sz="1800" smtClean="0"/>
              <a:t>La crisis nos ha permitido detenernos a reflexionar y repensar el rol de los profesionales que trabajamos con niños, adolescentes y jóvenes. </a:t>
            </a:r>
          </a:p>
          <a:p>
            <a:pPr eaLnBrk="1" hangingPunct="1">
              <a:defRPr/>
            </a:pPr>
            <a:r>
              <a:rPr lang="es-ES" altLang="es-ES" sz="1800" smtClean="0"/>
              <a:t>Hasta ahora vinimos dando las mejores respuestas posibles a los problemas que nos presenta esta población. </a:t>
            </a:r>
          </a:p>
          <a:p>
            <a:pPr eaLnBrk="1" hangingPunct="1">
              <a:defRPr/>
            </a:pPr>
            <a:r>
              <a:rPr lang="es-ES" altLang="es-ES" sz="1800" smtClean="0"/>
              <a:t>El presente y la crisis social y económica que azota a la región hace necesario incorporar  actualizaciones sobre los determinantes sociales, políticos. económicos, ambientales </a:t>
            </a:r>
          </a:p>
          <a:p>
            <a:pPr eaLnBrk="1" hangingPunct="1">
              <a:defRPr/>
            </a:pPr>
            <a:r>
              <a:rPr lang="es-ES" altLang="es-ES" sz="1800" smtClean="0"/>
              <a:t>Junto a la </a:t>
            </a:r>
            <a:r>
              <a:rPr lang="es-ES" altLang="es-ES" sz="1800" b="1" smtClean="0"/>
              <a:t>gestión pública </a:t>
            </a:r>
            <a:r>
              <a:rPr lang="es-ES" altLang="es-ES" sz="1800" smtClean="0"/>
              <a:t>para generar políticas públicas eficientes y sustentables, para llegar con nuestras acciones a toda la población de jóvenes y adolescentes, especialmente a aquellos que no consultan a los servicios de salud y que pertenecen a los grupos mas desfavorecidos.</a:t>
            </a:r>
          </a:p>
          <a:p>
            <a:pPr eaLnBrk="1" hangingPunct="1">
              <a:defRPr/>
            </a:pPr>
            <a:r>
              <a:rPr lang="es-ES" altLang="es-ES" sz="1800" smtClean="0"/>
              <a:t>Esta propuesta nos plantea un crecimiento y un desafío</a:t>
            </a:r>
          </a:p>
          <a:p>
            <a:pPr eaLnBrk="1" hangingPunct="1">
              <a:buFont typeface="Wingdings" pitchFamily="2" charset="2"/>
              <a:buNone/>
              <a:defRPr/>
            </a:pPr>
            <a:endParaRPr lang="es-ES" altLang="es-ES" sz="1800" smtClean="0"/>
          </a:p>
          <a:p>
            <a:pPr algn="ctr" eaLnBrk="1" hangingPunct="1">
              <a:buFont typeface="Wingdings" pitchFamily="2" charset="2"/>
              <a:buNone/>
              <a:defRPr/>
            </a:pPr>
            <a:r>
              <a:rPr lang="es-ES" altLang="es-ES" sz="1800" b="1" i="1" smtClean="0"/>
              <a:t>¡¡MUCHAS GRACIAS POR ESTA OPORTUNIDAD!!</a:t>
            </a:r>
          </a:p>
        </p:txBody>
      </p:sp>
    </p:spTree>
    <p:extLst>
      <p:ext uri="{BB962C8B-B14F-4D97-AF65-F5344CB8AC3E}">
        <p14:creationId xmlns:p14="http://schemas.microsoft.com/office/powerpoint/2010/main" val="2831122227"/>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Grp="1" noChangeAspect="1"/>
          </p:cNvGraphicFramePr>
          <p:nvPr>
            <p:ph type="title"/>
          </p:nvPr>
        </p:nvGraphicFramePr>
        <p:xfrm>
          <a:off x="685800" y="1066800"/>
          <a:ext cx="7543800" cy="5486400"/>
        </p:xfrm>
        <a:graphic>
          <a:graphicData uri="http://schemas.openxmlformats.org/presentationml/2006/ole">
            <mc:AlternateContent xmlns:mc="http://schemas.openxmlformats.org/markup-compatibility/2006">
              <mc:Choice xmlns:v="urn:schemas-microsoft-com:vml" Requires="v">
                <p:oleObj spid="_x0000_s2081" name="Diapositiva" r:id="rId3" imgW="4953000" imgH="3429000" progId="PowerPoint.Slide.8">
                  <p:embed/>
                </p:oleObj>
              </mc:Choice>
              <mc:Fallback>
                <p:oleObj name="Diapositiva" r:id="rId3" imgW="4953000" imgH="3429000"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066800"/>
                        <a:ext cx="7543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Rectangle 3"/>
          <p:cNvSpPr>
            <a:spLocks noGrp="1" noChangeArrowheads="1"/>
          </p:cNvSpPr>
          <p:nvPr>
            <p:ph type="title"/>
          </p:nvPr>
        </p:nvSpPr>
        <p:spPr>
          <a:xfrm>
            <a:off x="685800" y="-457200"/>
            <a:ext cx="7772400" cy="2209800"/>
          </a:xfrm>
        </p:spPr>
        <p:txBody>
          <a:bodyPr/>
          <a:lstStyle/>
          <a:p>
            <a:pPr eaLnBrk="1" hangingPunct="1"/>
            <a:r>
              <a:rPr lang="es-ES_tradnl" altLang="es-ES" sz="2400" b="1" smtClean="0"/>
              <a:t>TEORIA DE LOS COMPORTAMIENTOS</a:t>
            </a:r>
            <a:endParaRPr lang="es-ES" altLang="es-ES" sz="2400" b="1" smtClean="0"/>
          </a:p>
        </p:txBody>
      </p:sp>
    </p:spTree>
    <p:extLst>
      <p:ext uri="{BB962C8B-B14F-4D97-AF65-F5344CB8AC3E}">
        <p14:creationId xmlns:p14="http://schemas.microsoft.com/office/powerpoint/2010/main" val="101297319"/>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685800" y="304800"/>
            <a:ext cx="7772400" cy="5791200"/>
          </a:xfrm>
        </p:spPr>
        <p:txBody>
          <a:bodyPr/>
          <a:lstStyle/>
          <a:p>
            <a:pPr algn="just" eaLnBrk="1" hangingPunct="1">
              <a:lnSpc>
                <a:spcPct val="90000"/>
              </a:lnSpc>
            </a:pPr>
            <a:r>
              <a:rPr lang="es-MX" altLang="es-ES" sz="2800" b="1" smtClean="0">
                <a:cs typeface="Arial" charset="0"/>
              </a:rPr>
              <a:t>SEGUNDA</a:t>
            </a:r>
            <a:r>
              <a:rPr lang="es-MX" altLang="es-ES" sz="2800" smtClean="0">
                <a:cs typeface="Arial" charset="0"/>
              </a:rPr>
              <a:t>: casi sin darse cuenta el consumidor se convierte en adicto. Abusa de la droga, la tolera y padece el síndrome de abstinencia. Puede participar de pequeños hurtos para hacerse de dinero; también participar en la distribución de drogas que le es retribuido con sustancias para uso personal. Comienza a afectarse el rendimiento escolar, el desempeño laboral, las relaciones familiares y sociales. Lleva una doble vida, una cotidiana, mentirosa y transgresora para los allegados habituales y otra adictiva que se desarrolla con grupos de pares que tienen similares comportamientos.</a:t>
            </a:r>
            <a:r>
              <a:rPr lang="es-MX" altLang="es-ES" sz="2800" smtClean="0">
                <a:solidFill>
                  <a:srgbClr val="0000FF"/>
                </a:solidFill>
                <a:cs typeface="Arial" charset="0"/>
              </a:rPr>
              <a:t> </a:t>
            </a:r>
            <a:endParaRPr lang="es-MX" altLang="es-ES" sz="2800" smtClean="0">
              <a:cs typeface="Times New Roman" pitchFamily="18" charset="0"/>
            </a:endParaRPr>
          </a:p>
          <a:p>
            <a:pPr eaLnBrk="1" hangingPunct="1">
              <a:lnSpc>
                <a:spcPct val="90000"/>
              </a:lnSpc>
            </a:pPr>
            <a:endParaRPr lang="es-ES" altLang="es-ES" sz="2800" smtClean="0"/>
          </a:p>
        </p:txBody>
      </p:sp>
    </p:spTree>
    <p:extLst>
      <p:ext uri="{BB962C8B-B14F-4D97-AF65-F5344CB8AC3E}">
        <p14:creationId xmlns:p14="http://schemas.microsoft.com/office/powerpoint/2010/main" val="739344151"/>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685800" y="762000"/>
            <a:ext cx="7772400" cy="5334000"/>
          </a:xfrm>
        </p:spPr>
        <p:txBody>
          <a:bodyPr/>
          <a:lstStyle/>
          <a:p>
            <a:pPr algn="just" eaLnBrk="1" hangingPunct="1"/>
            <a:r>
              <a:rPr lang="es-MX" altLang="es-ES" b="1" smtClean="0">
                <a:cs typeface="Arial" charset="0"/>
              </a:rPr>
              <a:t>TERCERA</a:t>
            </a:r>
            <a:r>
              <a:rPr lang="es-MX" altLang="es-ES" smtClean="0">
                <a:cs typeface="Arial" charset="0"/>
              </a:rPr>
              <a:t>: la dependencia es absoluta. No puede vivir sin drogas. Puede robar y participar de actos delictivos para conseguir la sustancia química. Se ha deteriorado toda relación con la familia, la escuela o el trabajo. Busca obsesivamente y compulsivamente la droga. Imposibilidad absoluta de abstinencia sino recibe ayuda. Riesgo de muerte</a:t>
            </a:r>
          </a:p>
          <a:p>
            <a:pPr eaLnBrk="1" hangingPunct="1"/>
            <a:endParaRPr lang="es-ES" altLang="es-ES" smtClean="0"/>
          </a:p>
        </p:txBody>
      </p:sp>
    </p:spTree>
    <p:extLst>
      <p:ext uri="{BB962C8B-B14F-4D97-AF65-F5344CB8AC3E}">
        <p14:creationId xmlns:p14="http://schemas.microsoft.com/office/powerpoint/2010/main" val="3392591512"/>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685800" y="457200"/>
            <a:ext cx="7772400" cy="5638800"/>
          </a:xfrm>
        </p:spPr>
        <p:txBody>
          <a:bodyPr/>
          <a:lstStyle/>
          <a:p>
            <a:pPr algn="just" eaLnBrk="1" hangingPunct="1">
              <a:lnSpc>
                <a:spcPct val="90000"/>
              </a:lnSpc>
            </a:pPr>
            <a:r>
              <a:rPr lang="es-MX" altLang="es-ES" sz="2800" b="1" smtClean="0">
                <a:cs typeface="Arial" charset="0"/>
              </a:rPr>
              <a:t>DROGAS LEGALES:</a:t>
            </a:r>
            <a:r>
              <a:rPr lang="es-MX" altLang="es-ES" sz="2800" smtClean="0">
                <a:cs typeface="Arial" charset="0"/>
              </a:rPr>
              <a:t>  son aquellas cuya comercialización está autorizada y regulada por organismos del estado y su consumo está socialmente aceptadas: tabaco, alcohol y las utilizadas por la medicina, como los psicofármacos y barbitúricos.</a:t>
            </a:r>
            <a:endParaRPr lang="es-MX" altLang="es-ES" sz="2800" smtClean="0">
              <a:cs typeface="Times New Roman" pitchFamily="18" charset="0"/>
            </a:endParaRPr>
          </a:p>
          <a:p>
            <a:pPr algn="just" eaLnBrk="1" hangingPunct="1">
              <a:lnSpc>
                <a:spcPct val="90000"/>
              </a:lnSpc>
            </a:pPr>
            <a:endParaRPr lang="es-MX" altLang="es-ES" sz="2800" b="1" smtClean="0">
              <a:cs typeface="Arial" charset="0"/>
            </a:endParaRPr>
          </a:p>
          <a:p>
            <a:pPr algn="just" eaLnBrk="1" hangingPunct="1">
              <a:lnSpc>
                <a:spcPct val="90000"/>
              </a:lnSpc>
            </a:pPr>
            <a:r>
              <a:rPr lang="es-MX" altLang="es-ES" sz="2800" b="1" smtClean="0">
                <a:cs typeface="Arial" charset="0"/>
              </a:rPr>
              <a:t>DROGAS ILEGALES: </a:t>
            </a:r>
            <a:r>
              <a:rPr lang="es-MX" altLang="es-ES" sz="2800" smtClean="0">
                <a:cs typeface="Arial" charset="0"/>
              </a:rPr>
              <a:t>está prohibida su comercialización y su consumo, existiendo un marco legal que legisla las transgresiones. Las más utilizadas en nuestro medio son, la marihuana, la cocaína, el LSD, drogas elaboradas en laboratorios, como el Éxtasis y  plantas alucinógenas.</a:t>
            </a:r>
            <a:endParaRPr lang="es-MX" altLang="es-ES" sz="2800" smtClean="0">
              <a:cs typeface="Times New Roman" pitchFamily="18" charset="0"/>
            </a:endParaRPr>
          </a:p>
          <a:p>
            <a:pPr eaLnBrk="1" hangingPunct="1">
              <a:lnSpc>
                <a:spcPct val="90000"/>
              </a:lnSpc>
            </a:pPr>
            <a:endParaRPr lang="es-ES" altLang="es-ES" sz="2800" smtClean="0"/>
          </a:p>
        </p:txBody>
      </p:sp>
    </p:spTree>
    <p:extLst>
      <p:ext uri="{BB962C8B-B14F-4D97-AF65-F5344CB8AC3E}">
        <p14:creationId xmlns:p14="http://schemas.microsoft.com/office/powerpoint/2010/main" val="3709829017"/>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219200" y="260350"/>
            <a:ext cx="7239000" cy="1728788"/>
          </a:xfrm>
        </p:spPr>
        <p:txBody>
          <a:bodyPr/>
          <a:lstStyle/>
          <a:p>
            <a:pPr eaLnBrk="1" hangingPunct="1"/>
            <a:r>
              <a:rPr lang="es-MX" altLang="es-ES" sz="3200" b="1" smtClean="0">
                <a:cs typeface="Arial" charset="0"/>
              </a:rPr>
              <a:t>La Epidemia está dada por</a:t>
            </a:r>
            <a:endParaRPr lang="es-ES" altLang="es-ES" sz="3200" b="1" smtClean="0">
              <a:cs typeface="Arial" charset="0"/>
            </a:endParaRPr>
          </a:p>
        </p:txBody>
      </p:sp>
      <p:sp>
        <p:nvSpPr>
          <p:cNvPr id="27651" name="Rectangle 3"/>
          <p:cNvSpPr>
            <a:spLocks noGrp="1" noChangeArrowheads="1"/>
          </p:cNvSpPr>
          <p:nvPr>
            <p:ph type="body" idx="1"/>
          </p:nvPr>
        </p:nvSpPr>
        <p:spPr>
          <a:xfrm>
            <a:off x="539750" y="1557338"/>
            <a:ext cx="8294688" cy="4906962"/>
          </a:xfrm>
        </p:spPr>
        <p:txBody>
          <a:bodyPr/>
          <a:lstStyle/>
          <a:p>
            <a:pPr marL="609600" indent="-609600" algn="just" eaLnBrk="1" hangingPunct="1">
              <a:lnSpc>
                <a:spcPct val="80000"/>
              </a:lnSpc>
              <a:buFontTx/>
              <a:buNone/>
            </a:pPr>
            <a:endParaRPr lang="es-MX" altLang="es-ES" sz="2400" b="1" smtClean="0">
              <a:cs typeface="Arial" charset="0"/>
            </a:endParaRPr>
          </a:p>
          <a:p>
            <a:pPr marL="609600" indent="-609600" algn="just" eaLnBrk="1" hangingPunct="1">
              <a:lnSpc>
                <a:spcPct val="80000"/>
              </a:lnSpc>
              <a:buFontTx/>
              <a:buNone/>
            </a:pPr>
            <a:r>
              <a:rPr lang="es-MX" altLang="es-ES" sz="2400" b="1" smtClean="0">
                <a:cs typeface="Arial" charset="0"/>
              </a:rPr>
              <a:t>1.</a:t>
            </a:r>
            <a:r>
              <a:rPr lang="es-MX" altLang="es-ES" sz="2400" b="1" smtClean="0">
                <a:cs typeface="Times New Roman" pitchFamily="18" charset="0"/>
              </a:rPr>
              <a:t>   </a:t>
            </a:r>
            <a:r>
              <a:rPr lang="es-MX" altLang="es-ES" sz="2400" b="1" smtClean="0">
                <a:cs typeface="Arial" charset="0"/>
              </a:rPr>
              <a:t>Existencia de un mercado ´productor  y distribuidor.</a:t>
            </a:r>
            <a:endParaRPr lang="es-AR" altLang="es-ES" sz="2400" b="1" smtClean="0">
              <a:cs typeface="Times New Roman" pitchFamily="18" charset="0"/>
            </a:endParaRPr>
          </a:p>
          <a:p>
            <a:pPr marL="609600" indent="-609600" algn="just" eaLnBrk="1" hangingPunct="1">
              <a:lnSpc>
                <a:spcPct val="80000"/>
              </a:lnSpc>
              <a:buFontTx/>
              <a:buNone/>
            </a:pPr>
            <a:r>
              <a:rPr lang="es-MX" altLang="es-ES" sz="2400" b="1" smtClean="0">
                <a:cs typeface="Arial" charset="0"/>
              </a:rPr>
              <a:t>2.   Grupos tradicionalmente consumidores.</a:t>
            </a:r>
            <a:endParaRPr lang="es-AR" altLang="es-ES" sz="2400" b="1" smtClean="0">
              <a:cs typeface="Times New Roman" pitchFamily="18" charset="0"/>
            </a:endParaRPr>
          </a:p>
          <a:p>
            <a:pPr marL="609600" indent="-609600" algn="just" eaLnBrk="1" hangingPunct="1">
              <a:lnSpc>
                <a:spcPct val="80000"/>
              </a:lnSpc>
              <a:buFontTx/>
              <a:buNone/>
            </a:pPr>
            <a:r>
              <a:rPr lang="es-MX" altLang="es-ES" sz="2400" b="1" smtClean="0">
                <a:cs typeface="Arial" charset="0"/>
              </a:rPr>
              <a:t>3.  Líderes intelectuales que minimizan el daño y propugnan la liberación.</a:t>
            </a:r>
            <a:endParaRPr lang="es-AR" altLang="es-ES" sz="2400" b="1" smtClean="0">
              <a:cs typeface="Times New Roman" pitchFamily="18" charset="0"/>
            </a:endParaRPr>
          </a:p>
          <a:p>
            <a:pPr marL="609600" indent="-609600" algn="just" eaLnBrk="1" hangingPunct="1">
              <a:lnSpc>
                <a:spcPct val="80000"/>
              </a:lnSpc>
              <a:buFontTx/>
              <a:buNone/>
            </a:pPr>
            <a:r>
              <a:rPr lang="es-MX" altLang="es-ES" sz="2400" b="1" smtClean="0">
                <a:cs typeface="Arial" charset="0"/>
              </a:rPr>
              <a:t>4. Líderes sociales ( artistas, deportistas) que publicitan el consumo.</a:t>
            </a:r>
          </a:p>
          <a:p>
            <a:pPr marL="609600" indent="-609600" algn="just" eaLnBrk="1" hangingPunct="1">
              <a:lnSpc>
                <a:spcPct val="80000"/>
              </a:lnSpc>
              <a:buFontTx/>
              <a:buNone/>
            </a:pPr>
            <a:r>
              <a:rPr lang="es-MX" altLang="es-ES" sz="2400" b="1" smtClean="0">
                <a:cs typeface="Arial" charset="0"/>
              </a:rPr>
              <a:t>5.   Sobreoferta de drogas legales e ilegales.</a:t>
            </a:r>
            <a:endParaRPr lang="es-AR" altLang="es-ES" sz="2400" b="1" smtClean="0">
              <a:cs typeface="Times New Roman" pitchFamily="18" charset="0"/>
            </a:endParaRPr>
          </a:p>
          <a:p>
            <a:pPr marL="609600" indent="-609600" algn="just" eaLnBrk="1" hangingPunct="1">
              <a:lnSpc>
                <a:spcPct val="80000"/>
              </a:lnSpc>
              <a:buFontTx/>
              <a:buNone/>
            </a:pPr>
            <a:r>
              <a:rPr lang="es-MX" altLang="es-ES" sz="2400" b="1" smtClean="0">
                <a:cs typeface="Arial" charset="0"/>
              </a:rPr>
              <a:t>6. Problemas sanitarios agregados, accidentes,   violencia,    SIDA.</a:t>
            </a:r>
            <a:endParaRPr lang="es-AR" altLang="es-ES" sz="2400" b="1" smtClean="0">
              <a:cs typeface="Times New Roman" pitchFamily="18" charset="0"/>
            </a:endParaRPr>
          </a:p>
          <a:p>
            <a:pPr marL="609600" indent="-609600" algn="just" eaLnBrk="1" hangingPunct="1">
              <a:lnSpc>
                <a:spcPct val="80000"/>
              </a:lnSpc>
              <a:buFontTx/>
              <a:buNone/>
            </a:pPr>
            <a:r>
              <a:rPr lang="es-MX" altLang="es-ES" sz="2400" b="1" smtClean="0">
                <a:cs typeface="Times New Roman" pitchFamily="18" charset="0"/>
              </a:rPr>
              <a:t>7.    </a:t>
            </a:r>
            <a:r>
              <a:rPr lang="es-MX" altLang="es-ES" sz="2400" b="1" smtClean="0">
                <a:cs typeface="Arial" charset="0"/>
              </a:rPr>
              <a:t>Poderes económicos ilegales.</a:t>
            </a:r>
            <a:endParaRPr lang="es-AR" altLang="es-ES" sz="2400" b="1" smtClean="0">
              <a:cs typeface="Times New Roman" pitchFamily="18" charset="0"/>
            </a:endParaRPr>
          </a:p>
          <a:p>
            <a:pPr marL="609600" indent="-609600" algn="just" eaLnBrk="1" hangingPunct="1">
              <a:lnSpc>
                <a:spcPct val="80000"/>
              </a:lnSpc>
            </a:pPr>
            <a:endParaRPr lang="es-AR" altLang="es-ES" sz="2400" b="1" smtClean="0">
              <a:cs typeface="Times New Roman" pitchFamily="18" charset="0"/>
            </a:endParaRPr>
          </a:p>
          <a:p>
            <a:pPr marL="609600" indent="-609600" algn="just" eaLnBrk="1" hangingPunct="1">
              <a:lnSpc>
                <a:spcPct val="80000"/>
              </a:lnSpc>
              <a:buFontTx/>
              <a:buNone/>
            </a:pPr>
            <a:r>
              <a:rPr lang="es-MX" altLang="es-ES" sz="2800" smtClean="0">
                <a:cs typeface="Times New Roman" pitchFamily="18" charset="0"/>
              </a:rPr>
              <a:t>    </a:t>
            </a:r>
            <a:endParaRPr lang="es-ES" altLang="es-ES" sz="2800" smtClean="0">
              <a:cs typeface="Times New Roman" pitchFamily="18" charset="0"/>
            </a:endParaRPr>
          </a:p>
        </p:txBody>
      </p:sp>
    </p:spTree>
    <p:extLst>
      <p:ext uri="{BB962C8B-B14F-4D97-AF65-F5344CB8AC3E}">
        <p14:creationId xmlns:p14="http://schemas.microsoft.com/office/powerpoint/2010/main" val="410562971"/>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s-ES_tradnl" altLang="es-ES" sz="3600" b="1" smtClean="0">
                <a:latin typeface="Times New Roman" pitchFamily="18" charset="0"/>
              </a:rPr>
              <a:t>GLOSARIO</a:t>
            </a:r>
            <a:endParaRPr lang="es-ES" altLang="es-ES" sz="3600" b="1" smtClean="0">
              <a:latin typeface="Times New Roman" pitchFamily="18" charset="0"/>
            </a:endParaRPr>
          </a:p>
        </p:txBody>
      </p:sp>
      <p:sp>
        <p:nvSpPr>
          <p:cNvPr id="3075" name="Rectangle 3"/>
          <p:cNvSpPr>
            <a:spLocks noGrp="1" noChangeArrowheads="1"/>
          </p:cNvSpPr>
          <p:nvPr>
            <p:ph type="body" idx="1"/>
          </p:nvPr>
        </p:nvSpPr>
        <p:spPr>
          <a:xfrm>
            <a:off x="468313" y="1412875"/>
            <a:ext cx="8496300" cy="5256213"/>
          </a:xfrm>
        </p:spPr>
        <p:txBody>
          <a:bodyPr/>
          <a:lstStyle/>
          <a:p>
            <a:pPr algn="just" eaLnBrk="1" hangingPunct="1"/>
            <a:r>
              <a:rPr lang="es-ES_tradnl" altLang="es-ES" sz="2800" b="1" smtClean="0">
                <a:latin typeface="Times New Roman" pitchFamily="18" charset="0"/>
              </a:rPr>
              <a:t>Droga:</a:t>
            </a:r>
            <a:r>
              <a:rPr lang="es-ES_tradnl" altLang="es-ES" sz="2400" b="1" smtClean="0">
                <a:latin typeface="Times New Roman" pitchFamily="18" charset="0"/>
              </a:rPr>
              <a:t> cualquier sustancia química, o mezcla de sustancias, distintas de las necesarias en condiciones normales para la conservación de la salud y cuya administración modifica las funciones biológicas del organismo (OMS).</a:t>
            </a:r>
          </a:p>
          <a:p>
            <a:pPr algn="just" eaLnBrk="1" hangingPunct="1"/>
            <a:endParaRPr lang="es-ES_tradnl" altLang="es-ES" sz="2400" b="1" smtClean="0">
              <a:latin typeface="Times New Roman" pitchFamily="18" charset="0"/>
            </a:endParaRPr>
          </a:p>
          <a:p>
            <a:pPr algn="just" eaLnBrk="1" hangingPunct="1"/>
            <a:r>
              <a:rPr lang="es-ES_tradnl" altLang="es-ES" sz="2800" b="1" smtClean="0">
                <a:latin typeface="Times New Roman" pitchFamily="18" charset="0"/>
              </a:rPr>
              <a:t>Droga:</a:t>
            </a:r>
            <a:r>
              <a:rPr lang="es-ES_tradnl" altLang="es-ES" sz="2400" b="1" smtClean="0">
                <a:latin typeface="Times New Roman" pitchFamily="18" charset="0"/>
              </a:rPr>
              <a:t> toda sustancia que introducida en el organismo vivo, es capaz de modificar una o mas funciones de éste (OMS).</a:t>
            </a:r>
          </a:p>
          <a:p>
            <a:pPr algn="just" eaLnBrk="1" hangingPunct="1"/>
            <a:endParaRPr lang="es-ES_tradnl" altLang="es-ES" sz="2400" b="1" smtClean="0">
              <a:latin typeface="Times New Roman" pitchFamily="18" charset="0"/>
            </a:endParaRPr>
          </a:p>
          <a:p>
            <a:pPr algn="just" eaLnBrk="1" hangingPunct="1"/>
            <a:r>
              <a:rPr lang="es-ES_tradnl" altLang="es-ES" sz="2800" b="1" smtClean="0">
                <a:latin typeface="Times New Roman" pitchFamily="18" charset="0"/>
              </a:rPr>
              <a:t>Drogas psicoactivas: </a:t>
            </a:r>
            <a:r>
              <a:rPr lang="es-ES_tradnl" altLang="es-ES" sz="2400" b="1" smtClean="0">
                <a:latin typeface="Times New Roman" pitchFamily="18" charset="0"/>
              </a:rPr>
              <a:t>sustancias que modifican el estado de ánimo, las facultades cognitivas (entendimiento) o el comportamiento.</a:t>
            </a:r>
            <a:endParaRPr lang="es-ES" altLang="es-ES" sz="2800" b="1" smtClean="0">
              <a:latin typeface="Times New Roman" pitchFamily="18" charset="0"/>
            </a:endParaRPr>
          </a:p>
        </p:txBody>
      </p:sp>
    </p:spTree>
    <p:extLst>
      <p:ext uri="{BB962C8B-B14F-4D97-AF65-F5344CB8AC3E}">
        <p14:creationId xmlns:p14="http://schemas.microsoft.com/office/powerpoint/2010/main" val="494071947"/>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8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9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0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es-E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es-E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2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es-E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es-E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1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3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Haz de luz">
  <a:themeElements>
    <a:clrScheme name="Haz de luz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Haz de luz">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az de luz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Haz de luz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Haz de luz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Haz de luz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Haz de luz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Haz de luz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Haz de luz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Haz de luz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Haz de luz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Arce">
  <a:themeElements>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Ar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rc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Arc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Arc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Arc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Arc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Arc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Arc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Arc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Arc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300</TotalTime>
  <Words>2863</Words>
  <Application>Microsoft Office PowerPoint</Application>
  <PresentationFormat>Presentación en pantalla (4:3)</PresentationFormat>
  <Paragraphs>445</Paragraphs>
  <Slides>47</Slides>
  <Notes>1</Notes>
  <HiddenSlides>0</HiddenSlides>
  <MMClips>0</MMClips>
  <ScaleCrop>false</ScaleCrop>
  <HeadingPairs>
    <vt:vector size="6" baseType="variant">
      <vt:variant>
        <vt:lpstr>Tema</vt:lpstr>
      </vt:variant>
      <vt:variant>
        <vt:i4>29</vt:i4>
      </vt:variant>
      <vt:variant>
        <vt:lpstr>Servidores OLE incrustados</vt:lpstr>
      </vt:variant>
      <vt:variant>
        <vt:i4>1</vt:i4>
      </vt:variant>
      <vt:variant>
        <vt:lpstr>Títulos de diapositiva</vt:lpstr>
      </vt:variant>
      <vt:variant>
        <vt:i4>47</vt:i4>
      </vt:variant>
    </vt:vector>
  </HeadingPairs>
  <TitlesOfParts>
    <vt:vector size="77" baseType="lpstr">
      <vt:lpstr>Tema de Office</vt:lpstr>
      <vt:lpstr>Arce</vt:lpstr>
      <vt:lpstr>2_Arce</vt:lpstr>
      <vt:lpstr>1_Arce</vt:lpstr>
      <vt:lpstr>3_Arce</vt:lpstr>
      <vt:lpstr>4_Arce</vt:lpstr>
      <vt:lpstr>5_Arce</vt:lpstr>
      <vt:lpstr>6_Arce</vt:lpstr>
      <vt:lpstr>7_Arce</vt:lpstr>
      <vt:lpstr>8_Arce</vt:lpstr>
      <vt:lpstr>9_Arce</vt:lpstr>
      <vt:lpstr>10_Arce</vt:lpstr>
      <vt:lpstr>11_Arce</vt:lpstr>
      <vt:lpstr>12_Arce</vt:lpstr>
      <vt:lpstr>13_Arce</vt:lpstr>
      <vt:lpstr>14_Arce</vt:lpstr>
      <vt:lpstr>15_Arce</vt:lpstr>
      <vt:lpstr>16_Arce</vt:lpstr>
      <vt:lpstr>17_Arce</vt:lpstr>
      <vt:lpstr>18_Arce</vt:lpstr>
      <vt:lpstr>19_Arce</vt:lpstr>
      <vt:lpstr>20_Arce</vt:lpstr>
      <vt:lpstr>Diseño predeterminado</vt:lpstr>
      <vt:lpstr>12_Diseño predeterminado</vt:lpstr>
      <vt:lpstr>21_Arce</vt:lpstr>
      <vt:lpstr>22_Arce</vt:lpstr>
      <vt:lpstr>23_Arce</vt:lpstr>
      <vt:lpstr>Haz de luz</vt:lpstr>
      <vt:lpstr>1_Tema de Office</vt:lpstr>
      <vt:lpstr>Diapositiva</vt:lpstr>
      <vt:lpstr>DROGAS ETAPAS GLOSARIO</vt:lpstr>
      <vt:lpstr>    ESCENARIO SOCIAL  EN EL ABUSO DE SUSTANCIAS    </vt:lpstr>
      <vt:lpstr>Presentación de PowerPoint</vt:lpstr>
      <vt:lpstr>ETAPAS HACIA LA ADICCIÓN</vt:lpstr>
      <vt:lpstr>Presentación de PowerPoint</vt:lpstr>
      <vt:lpstr>Presentación de PowerPoint</vt:lpstr>
      <vt:lpstr>Presentación de PowerPoint</vt:lpstr>
      <vt:lpstr>La Epidemia está dada por</vt:lpstr>
      <vt:lpstr>GLOSARIO</vt:lpstr>
      <vt:lpstr>Presentación de PowerPoint</vt:lpstr>
      <vt:lpstr>CLASIFICACIÓN DE DROGAS</vt:lpstr>
      <vt:lpstr>TIPOS DE SUSTANCIAS PSICOACTIVAS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APRENDIENDO A SER RESPONSABLE</vt:lpstr>
      <vt:lpstr>APRENDIENDO A SER RESPONSABLE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SALUD COMO CONSTRUCCIÓN SOCIAL</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CORDOBA</dc:title>
  <dc:creator>Candido</dc:creator>
  <cp:lastModifiedBy>Usuario de Windows</cp:lastModifiedBy>
  <cp:revision>57</cp:revision>
  <dcterms:created xsi:type="dcterms:W3CDTF">2016-02-29T12:55:42Z</dcterms:created>
  <dcterms:modified xsi:type="dcterms:W3CDTF">2020-11-13T19:26:41Z</dcterms:modified>
</cp:coreProperties>
</file>